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9" r:id="rId13"/>
    <p:sldId id="270" r:id="rId14"/>
    <p:sldId id="271" r:id="rId15"/>
  </p:sldIdLst>
  <p:sldSz cx="18288000" cy="10287000"/>
  <p:notesSz cx="6858000" cy="9144000"/>
  <p:embeddedFontLst>
    <p:embeddedFont>
      <p:font typeface="Calibri" panose="020F0502020204030204" pitchFamily="34" charset="0"/>
      <p:regular r:id="rId16"/>
      <p:bold r:id="rId17"/>
      <p:italic r:id="rId18"/>
      <p:boldItalic r:id="rId19"/>
    </p:embeddedFont>
    <p:embeddedFont>
      <p:font typeface="Canva Sans" panose="020B0604020202020204" charset="0"/>
      <p:regular r:id="rId20"/>
    </p:embeddedFont>
    <p:embeddedFont>
      <p:font typeface="Canva Sans Bold" panose="020B0604020202020204" charset="0"/>
      <p:regular r:id="rId21"/>
    </p:embeddedFont>
    <p:embeddedFont>
      <p:font typeface="Inter Bold" panose="020B0604020202020204" charset="0"/>
      <p:regular r:id="rId22"/>
    </p:embeddedFont>
    <p:embeddedFont>
      <p:font typeface="Poppins" panose="00000500000000000000" pitchFamily="2" charset="0"/>
      <p:regular r:id="rId23"/>
      <p:bold r:id="rId24"/>
      <p:italic r:id="rId25"/>
      <p:boldItalic r:id="rId26"/>
    </p:embeddedFont>
    <p:embeddedFont>
      <p:font typeface="Poppins Bold" panose="00000800000000000000" charset="0"/>
      <p:regular r:id="rId27"/>
    </p:embeddedFont>
    <p:embeddedFont>
      <p:font typeface="Poppins Italics" panose="020B060402020202020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7.sv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3.svg"/><Relationship Id="rId7"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7.svg"/><Relationship Id="rId4" Type="http://schemas.openxmlformats.org/officeDocument/2006/relationships/image" Target="../media/image20.png"/><Relationship Id="rId9" Type="http://schemas.openxmlformats.org/officeDocument/2006/relationships/image" Target="../media/image6.png"/></Relationships>
</file>

<file path=ppt/slides/_rels/slide1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25.jpe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sv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7.sv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7.sv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7.sv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786" b="7786"/>
          <a:stretch>
            <a:fillRect/>
          </a:stretch>
        </p:blipFill>
        <p:spPr>
          <a:xfrm>
            <a:off x="0" y="0"/>
            <a:ext cx="18288000" cy="10287000"/>
          </a:xfrm>
          <a:prstGeom prst="rect">
            <a:avLst/>
          </a:prstGeom>
        </p:spPr>
      </p:pic>
      <p:grpSp>
        <p:nvGrpSpPr>
          <p:cNvPr id="3" name="Group 3"/>
          <p:cNvGrpSpPr/>
          <p:nvPr/>
        </p:nvGrpSpPr>
        <p:grpSpPr>
          <a:xfrm>
            <a:off x="413128" y="418698"/>
            <a:ext cx="17461745" cy="9449604"/>
            <a:chOff x="0" y="0"/>
            <a:chExt cx="5906812" cy="3196533"/>
          </a:xfrm>
        </p:grpSpPr>
        <p:sp>
          <p:nvSpPr>
            <p:cNvPr id="4" name="Freeform 4"/>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id="5" name="Freeform 5"/>
          <p:cNvSpPr/>
          <p:nvPr/>
        </p:nvSpPr>
        <p:spPr>
          <a:xfrm>
            <a:off x="2058405" y="-1942095"/>
            <a:ext cx="14171191" cy="14171191"/>
          </a:xfrm>
          <a:custGeom>
            <a:avLst/>
            <a:gdLst/>
            <a:ahLst/>
            <a:cxnLst/>
            <a:rect l="l" t="t" r="r" b="b"/>
            <a:pathLst>
              <a:path w="14171191" h="14171191">
                <a:moveTo>
                  <a:pt x="0" y="0"/>
                </a:moveTo>
                <a:lnTo>
                  <a:pt x="14171190" y="0"/>
                </a:lnTo>
                <a:lnTo>
                  <a:pt x="14171190" y="14171190"/>
                </a:lnTo>
                <a:lnTo>
                  <a:pt x="0" y="141711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389714" y="418698"/>
            <a:ext cx="1668691" cy="2241010"/>
          </a:xfrm>
          <a:custGeom>
            <a:avLst/>
            <a:gdLst/>
            <a:ahLst/>
            <a:cxnLst/>
            <a:rect l="l" t="t" r="r" b="b"/>
            <a:pathLst>
              <a:path w="1668691" h="2241010">
                <a:moveTo>
                  <a:pt x="0" y="0"/>
                </a:moveTo>
                <a:lnTo>
                  <a:pt x="1668691" y="0"/>
                </a:lnTo>
                <a:lnTo>
                  <a:pt x="1668691" y="2241010"/>
                </a:lnTo>
                <a:lnTo>
                  <a:pt x="0" y="2241010"/>
                </a:lnTo>
                <a:lnTo>
                  <a:pt x="0" y="0"/>
                </a:lnTo>
                <a:close/>
              </a:path>
            </a:pathLst>
          </a:custGeom>
          <a:blipFill>
            <a:blip r:embed="rId5"/>
            <a:stretch>
              <a:fillRect/>
            </a:stretch>
          </a:blipFill>
        </p:spPr>
      </p:sp>
      <p:sp>
        <p:nvSpPr>
          <p:cNvPr id="7" name="TextBox 7"/>
          <p:cNvSpPr txBox="1"/>
          <p:nvPr/>
        </p:nvSpPr>
        <p:spPr>
          <a:xfrm>
            <a:off x="7932911" y="2540613"/>
            <a:ext cx="2422178" cy="677545"/>
          </a:xfrm>
          <a:prstGeom prst="rect">
            <a:avLst/>
          </a:prstGeom>
        </p:spPr>
        <p:txBody>
          <a:bodyPr lIns="0" tIns="0" rIns="0" bIns="0" rtlCol="0" anchor="t">
            <a:spAutoFit/>
          </a:bodyPr>
          <a:lstStyle/>
          <a:p>
            <a:pPr algn="ctr">
              <a:lnSpc>
                <a:spcPts val="5179"/>
              </a:lnSpc>
              <a:spcBef>
                <a:spcPct val="0"/>
              </a:spcBef>
            </a:pPr>
            <a:r>
              <a:rPr lang="en-US" sz="3699">
                <a:solidFill>
                  <a:srgbClr val="FFFFFF"/>
                </a:solidFill>
                <a:latin typeface="Poppins Italics"/>
              </a:rPr>
              <a:t>Project On</a:t>
            </a:r>
          </a:p>
        </p:txBody>
      </p:sp>
      <p:sp>
        <p:nvSpPr>
          <p:cNvPr id="8" name="TextBox 8"/>
          <p:cNvSpPr txBox="1"/>
          <p:nvPr/>
        </p:nvSpPr>
        <p:spPr>
          <a:xfrm>
            <a:off x="1370300" y="313923"/>
            <a:ext cx="15547400" cy="2036068"/>
          </a:xfrm>
          <a:prstGeom prst="rect">
            <a:avLst/>
          </a:prstGeom>
        </p:spPr>
        <p:txBody>
          <a:bodyPr lIns="0" tIns="0" rIns="0" bIns="0" rtlCol="0" anchor="t">
            <a:spAutoFit/>
          </a:bodyPr>
          <a:lstStyle/>
          <a:p>
            <a:pPr algn="ctr">
              <a:lnSpc>
                <a:spcPts val="5375"/>
              </a:lnSpc>
            </a:pPr>
            <a:r>
              <a:rPr lang="en-US" sz="3839">
                <a:solidFill>
                  <a:srgbClr val="FFFFFF"/>
                </a:solidFill>
                <a:latin typeface="Poppins Bold"/>
              </a:rPr>
              <a:t>DR.BABASAHEB AMBEDKAR TECHNOLOGICAL UNIVERSITY (DIPLOMA WING)</a:t>
            </a:r>
          </a:p>
          <a:p>
            <a:pPr algn="ctr">
              <a:lnSpc>
                <a:spcPts val="5375"/>
              </a:lnSpc>
            </a:pPr>
            <a:r>
              <a:rPr lang="en-US" sz="3839">
                <a:solidFill>
                  <a:srgbClr val="FFFFFF"/>
                </a:solidFill>
                <a:latin typeface="Poppins Bold"/>
              </a:rPr>
              <a:t>DEPARTMENT OF INFORMATION TECHNOLOGY</a:t>
            </a:r>
          </a:p>
        </p:txBody>
      </p:sp>
      <p:sp>
        <p:nvSpPr>
          <p:cNvPr id="9" name="TextBox 9"/>
          <p:cNvSpPr txBox="1"/>
          <p:nvPr/>
        </p:nvSpPr>
        <p:spPr>
          <a:xfrm>
            <a:off x="9139238" y="4274503"/>
            <a:ext cx="9525" cy="1566544"/>
          </a:xfrm>
          <a:prstGeom prst="rect">
            <a:avLst/>
          </a:prstGeom>
        </p:spPr>
        <p:txBody>
          <a:bodyPr lIns="0" tIns="0" rIns="0" bIns="0" rtlCol="0" anchor="t">
            <a:spAutoFit/>
          </a:bodyPr>
          <a:lstStyle/>
          <a:p>
            <a:pPr algn="ctr">
              <a:lnSpc>
                <a:spcPts val="12880"/>
              </a:lnSpc>
            </a:pPr>
            <a:endParaRPr/>
          </a:p>
        </p:txBody>
      </p:sp>
      <p:sp>
        <p:nvSpPr>
          <p:cNvPr id="10" name="TextBox 10"/>
          <p:cNvSpPr txBox="1"/>
          <p:nvPr/>
        </p:nvSpPr>
        <p:spPr>
          <a:xfrm>
            <a:off x="7052444" y="3293258"/>
            <a:ext cx="4377556" cy="888769"/>
          </a:xfrm>
          <a:prstGeom prst="rect">
            <a:avLst/>
          </a:prstGeom>
        </p:spPr>
        <p:txBody>
          <a:bodyPr wrap="square" lIns="0" tIns="0" rIns="0" bIns="0" rtlCol="0" anchor="t">
            <a:spAutoFit/>
          </a:bodyPr>
          <a:lstStyle/>
          <a:p>
            <a:pPr algn="ctr">
              <a:lnSpc>
                <a:spcPts val="7279"/>
              </a:lnSpc>
            </a:pPr>
            <a:r>
              <a:rPr lang="en-US" sz="5199" dirty="0">
                <a:solidFill>
                  <a:srgbClr val="FFFFFF"/>
                </a:solidFill>
                <a:latin typeface="Poppins Bold"/>
              </a:rPr>
              <a:t>IOPE DIARIES</a:t>
            </a:r>
          </a:p>
        </p:txBody>
      </p:sp>
      <p:sp>
        <p:nvSpPr>
          <p:cNvPr id="11" name="TextBox 11"/>
          <p:cNvSpPr txBox="1"/>
          <p:nvPr/>
        </p:nvSpPr>
        <p:spPr>
          <a:xfrm>
            <a:off x="6353327" y="4562453"/>
            <a:ext cx="6210002" cy="521334"/>
          </a:xfrm>
          <a:prstGeom prst="rect">
            <a:avLst/>
          </a:prstGeom>
        </p:spPr>
        <p:txBody>
          <a:bodyPr lIns="0" tIns="0" rIns="0" bIns="0" rtlCol="0" anchor="t">
            <a:spAutoFit/>
          </a:bodyPr>
          <a:lstStyle/>
          <a:p>
            <a:pPr algn="ctr">
              <a:lnSpc>
                <a:spcPts val="4340"/>
              </a:lnSpc>
            </a:pPr>
            <a:r>
              <a:rPr lang="en-US" sz="3100">
                <a:solidFill>
                  <a:srgbClr val="FFFFFF"/>
                </a:solidFill>
                <a:latin typeface="Canva Sans Bold"/>
              </a:rPr>
              <a:t>Guided By :-Prof. Aniket Shelake</a:t>
            </a:r>
          </a:p>
        </p:txBody>
      </p:sp>
      <p:sp>
        <p:nvSpPr>
          <p:cNvPr id="12" name="TextBox 12"/>
          <p:cNvSpPr txBox="1"/>
          <p:nvPr/>
        </p:nvSpPr>
        <p:spPr>
          <a:xfrm>
            <a:off x="3878499" y="5188562"/>
            <a:ext cx="10725445" cy="2905759"/>
          </a:xfrm>
          <a:prstGeom prst="rect">
            <a:avLst/>
          </a:prstGeom>
        </p:spPr>
        <p:txBody>
          <a:bodyPr wrap="square" lIns="0" tIns="0" rIns="0" bIns="0" rtlCol="0" anchor="t">
            <a:spAutoFit/>
          </a:bodyPr>
          <a:lstStyle/>
          <a:p>
            <a:pPr algn="ctr">
              <a:lnSpc>
                <a:spcPts val="5740"/>
              </a:lnSpc>
            </a:pPr>
            <a:r>
              <a:rPr lang="en-US" sz="4100" dirty="0">
                <a:solidFill>
                  <a:srgbClr val="FFFFFF"/>
                </a:solidFill>
                <a:latin typeface="Poppins Bold"/>
              </a:rPr>
              <a:t>Presented By  :-</a:t>
            </a:r>
          </a:p>
          <a:p>
            <a:pPr algn="ctr">
              <a:lnSpc>
                <a:spcPts val="5740"/>
              </a:lnSpc>
            </a:pPr>
            <a:r>
              <a:rPr lang="en-US" sz="4100" dirty="0">
                <a:solidFill>
                  <a:srgbClr val="FFFFFF"/>
                </a:solidFill>
                <a:latin typeface="Poppins Bold"/>
              </a:rPr>
              <a:t>SEJAL RAVINDRA PAWAR(2201967)</a:t>
            </a:r>
          </a:p>
          <a:p>
            <a:pPr algn="ctr">
              <a:lnSpc>
                <a:spcPts val="5740"/>
              </a:lnSpc>
            </a:pPr>
            <a:r>
              <a:rPr lang="en-US" sz="4100" dirty="0">
                <a:solidFill>
                  <a:srgbClr val="FFFFFF"/>
                </a:solidFill>
                <a:latin typeface="Poppins Bold"/>
              </a:rPr>
              <a:t>MANISH SHASHIKANT JADHAV(2201933)</a:t>
            </a:r>
          </a:p>
          <a:p>
            <a:pPr algn="ctr">
              <a:lnSpc>
                <a:spcPts val="5740"/>
              </a:lnSpc>
            </a:pPr>
            <a:r>
              <a:rPr lang="en-US" sz="4100" dirty="0">
                <a:solidFill>
                  <a:srgbClr val="FFFFFF"/>
                </a:solidFill>
                <a:latin typeface="Poppins Bold"/>
              </a:rPr>
              <a:t>SHRUTI SAJAY GURAV(2201929)</a:t>
            </a: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grpSp>
        <p:nvGrpSpPr>
          <p:cNvPr id="2" name="Group 2"/>
          <p:cNvGrpSpPr/>
          <p:nvPr/>
        </p:nvGrpSpPr>
        <p:grpSpPr>
          <a:xfrm>
            <a:off x="413128" y="418698"/>
            <a:ext cx="17461745" cy="9449604"/>
            <a:chOff x="0" y="0"/>
            <a:chExt cx="5906812" cy="3196533"/>
          </a:xfrm>
        </p:grpSpPr>
        <p:sp>
          <p:nvSpPr>
            <p:cNvPr id="3" name="Freeform 3"/>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id="4" name="Freeform 4"/>
          <p:cNvSpPr/>
          <p:nvPr/>
        </p:nvSpPr>
        <p:spPr>
          <a:xfrm rot="5400000">
            <a:off x="17259300" y="7200900"/>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7475136" y="2177821"/>
            <a:ext cx="634043" cy="634043"/>
          </a:xfrm>
          <a:custGeom>
            <a:avLst/>
            <a:gdLst/>
            <a:ahLst/>
            <a:cxnLst/>
            <a:rect l="l" t="t" r="r" b="b"/>
            <a:pathLst>
              <a:path w="634043" h="634043">
                <a:moveTo>
                  <a:pt x="0" y="0"/>
                </a:moveTo>
                <a:lnTo>
                  <a:pt x="634043" y="0"/>
                </a:lnTo>
                <a:lnTo>
                  <a:pt x="634043" y="634043"/>
                </a:lnTo>
                <a:lnTo>
                  <a:pt x="0" y="6340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3832689" y="2982587"/>
            <a:ext cx="13426611" cy="6275713"/>
          </a:xfrm>
          <a:custGeom>
            <a:avLst/>
            <a:gdLst/>
            <a:ahLst/>
            <a:cxnLst/>
            <a:rect l="l" t="t" r="r" b="b"/>
            <a:pathLst>
              <a:path w="13426611" h="6275713">
                <a:moveTo>
                  <a:pt x="0" y="0"/>
                </a:moveTo>
                <a:lnTo>
                  <a:pt x="13426611" y="0"/>
                </a:lnTo>
                <a:lnTo>
                  <a:pt x="13426611" y="6275713"/>
                </a:lnTo>
                <a:lnTo>
                  <a:pt x="0" y="6275713"/>
                </a:lnTo>
                <a:lnTo>
                  <a:pt x="0" y="0"/>
                </a:lnTo>
                <a:close/>
              </a:path>
            </a:pathLst>
          </a:custGeom>
          <a:blipFill>
            <a:blip r:embed="rId6"/>
            <a:stretch>
              <a:fillRect/>
            </a:stretch>
          </a:blipFill>
        </p:spPr>
      </p:sp>
      <p:sp>
        <p:nvSpPr>
          <p:cNvPr id="7" name="TextBox 7"/>
          <p:cNvSpPr txBox="1"/>
          <p:nvPr/>
        </p:nvSpPr>
        <p:spPr>
          <a:xfrm>
            <a:off x="413128" y="1290726"/>
            <a:ext cx="9595002" cy="887095"/>
          </a:xfrm>
          <a:prstGeom prst="rect">
            <a:avLst/>
          </a:prstGeom>
        </p:spPr>
        <p:txBody>
          <a:bodyPr lIns="0" tIns="0" rIns="0" bIns="0" rtlCol="0" anchor="t">
            <a:spAutoFit/>
          </a:bodyPr>
          <a:lstStyle/>
          <a:p>
            <a:pPr marL="0" lvl="0" indent="0" algn="ctr">
              <a:lnSpc>
                <a:spcPts val="7279"/>
              </a:lnSpc>
              <a:spcBef>
                <a:spcPct val="0"/>
              </a:spcBef>
            </a:pPr>
            <a:r>
              <a:rPr lang="en-US" sz="5199">
                <a:solidFill>
                  <a:srgbClr val="F7F7F5"/>
                </a:solidFill>
                <a:latin typeface="Canva Sans Bold"/>
              </a:rPr>
              <a:t>IMAGE SECTION OF EVENTS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grpSp>
        <p:nvGrpSpPr>
          <p:cNvPr id="2" name="Group 2"/>
          <p:cNvGrpSpPr/>
          <p:nvPr/>
        </p:nvGrpSpPr>
        <p:grpSpPr>
          <a:xfrm>
            <a:off x="413128" y="418698"/>
            <a:ext cx="17461745" cy="9449604"/>
            <a:chOff x="0" y="0"/>
            <a:chExt cx="5906812" cy="3196533"/>
          </a:xfrm>
        </p:grpSpPr>
        <p:sp>
          <p:nvSpPr>
            <p:cNvPr id="3" name="Freeform 3"/>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id="4" name="Freeform 4"/>
          <p:cNvSpPr/>
          <p:nvPr/>
        </p:nvSpPr>
        <p:spPr>
          <a:xfrm rot="5400000">
            <a:off x="17259300" y="7200900"/>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a:grpSpLocks noChangeAspect="1"/>
          </p:cNvGrpSpPr>
          <p:nvPr/>
        </p:nvGrpSpPr>
        <p:grpSpPr>
          <a:xfrm>
            <a:off x="10680288" y="1787027"/>
            <a:ext cx="5149728" cy="10189622"/>
            <a:chOff x="0" y="0"/>
            <a:chExt cx="2620010" cy="5184140"/>
          </a:xfrm>
        </p:grpSpPr>
        <p:sp>
          <p:nvSpPr>
            <p:cNvPr id="6" name="Freeform 6"/>
            <p:cNvSpPr/>
            <p:nvPr/>
          </p:nvSpPr>
          <p:spPr>
            <a:xfrm>
              <a:off x="53340" y="25400"/>
              <a:ext cx="2513330" cy="5132070"/>
            </a:xfrm>
            <a:custGeom>
              <a:avLst/>
              <a:gdLst/>
              <a:ahLst/>
              <a:cxnLst/>
              <a:rect l="l" t="t" r="r" b="b"/>
              <a:pathLst>
                <a:path w="2513330" h="5132070">
                  <a:moveTo>
                    <a:pt x="2159000" y="0"/>
                  </a:moveTo>
                  <a:lnTo>
                    <a:pt x="354330" y="0"/>
                  </a:lnTo>
                  <a:cubicBezTo>
                    <a:pt x="158750" y="0"/>
                    <a:pt x="0" y="158750"/>
                    <a:pt x="0" y="354330"/>
                  </a:cubicBezTo>
                  <a:lnTo>
                    <a:pt x="0" y="4777740"/>
                  </a:lnTo>
                  <a:cubicBezTo>
                    <a:pt x="0" y="4973320"/>
                    <a:pt x="158750" y="5132070"/>
                    <a:pt x="354330" y="5132070"/>
                  </a:cubicBezTo>
                  <a:lnTo>
                    <a:pt x="2159000" y="5132070"/>
                  </a:lnTo>
                  <a:cubicBezTo>
                    <a:pt x="2354580" y="5132070"/>
                    <a:pt x="2513330" y="4973320"/>
                    <a:pt x="2513330" y="4777740"/>
                  </a:cubicBezTo>
                  <a:lnTo>
                    <a:pt x="2513330" y="354330"/>
                  </a:lnTo>
                  <a:cubicBezTo>
                    <a:pt x="2513330" y="158750"/>
                    <a:pt x="2354580" y="0"/>
                    <a:pt x="2159000" y="0"/>
                  </a:cubicBezTo>
                  <a:close/>
                  <a:moveTo>
                    <a:pt x="1558290" y="162560"/>
                  </a:moveTo>
                  <a:cubicBezTo>
                    <a:pt x="1576070" y="162560"/>
                    <a:pt x="1590040" y="176530"/>
                    <a:pt x="1590040" y="194310"/>
                  </a:cubicBezTo>
                  <a:cubicBezTo>
                    <a:pt x="1590040" y="212090"/>
                    <a:pt x="1576070" y="226060"/>
                    <a:pt x="1558290" y="226060"/>
                  </a:cubicBezTo>
                  <a:cubicBezTo>
                    <a:pt x="1540510" y="226060"/>
                    <a:pt x="1526540" y="212090"/>
                    <a:pt x="1526540" y="194310"/>
                  </a:cubicBezTo>
                  <a:cubicBezTo>
                    <a:pt x="1526540" y="176530"/>
                    <a:pt x="1541780" y="162560"/>
                    <a:pt x="1558290" y="162560"/>
                  </a:cubicBezTo>
                  <a:close/>
                  <a:moveTo>
                    <a:pt x="1089660" y="172720"/>
                  </a:moveTo>
                  <a:lnTo>
                    <a:pt x="1394460" y="172720"/>
                  </a:lnTo>
                  <a:cubicBezTo>
                    <a:pt x="1405890" y="172720"/>
                    <a:pt x="1416050" y="181610"/>
                    <a:pt x="1416050" y="194310"/>
                  </a:cubicBezTo>
                  <a:cubicBezTo>
                    <a:pt x="1416050" y="207010"/>
                    <a:pt x="1405890" y="215900"/>
                    <a:pt x="1394460" y="215900"/>
                  </a:cubicBezTo>
                  <a:lnTo>
                    <a:pt x="1089660" y="215900"/>
                  </a:lnTo>
                  <a:cubicBezTo>
                    <a:pt x="1078230" y="215900"/>
                    <a:pt x="1068070" y="207010"/>
                    <a:pt x="1068070" y="194310"/>
                  </a:cubicBezTo>
                  <a:cubicBezTo>
                    <a:pt x="1068070" y="181610"/>
                    <a:pt x="1078230" y="172720"/>
                    <a:pt x="1089660" y="172720"/>
                  </a:cubicBezTo>
                  <a:close/>
                  <a:moveTo>
                    <a:pt x="2383790" y="4798060"/>
                  </a:moveTo>
                  <a:cubicBezTo>
                    <a:pt x="2383790" y="4913630"/>
                    <a:pt x="2289810" y="5007610"/>
                    <a:pt x="2174240" y="5007610"/>
                  </a:cubicBezTo>
                  <a:lnTo>
                    <a:pt x="341630" y="5007610"/>
                  </a:lnTo>
                  <a:cubicBezTo>
                    <a:pt x="226060" y="5007610"/>
                    <a:pt x="132080" y="4913630"/>
                    <a:pt x="132080" y="4798060"/>
                  </a:cubicBezTo>
                  <a:lnTo>
                    <a:pt x="132080" y="340360"/>
                  </a:lnTo>
                  <a:cubicBezTo>
                    <a:pt x="132080" y="224790"/>
                    <a:pt x="226060" y="130810"/>
                    <a:pt x="341630" y="130810"/>
                  </a:cubicBezTo>
                  <a:lnTo>
                    <a:pt x="614680" y="130810"/>
                  </a:lnTo>
                  <a:lnTo>
                    <a:pt x="614680" y="187960"/>
                  </a:lnTo>
                  <a:cubicBezTo>
                    <a:pt x="614680" y="252730"/>
                    <a:pt x="668020" y="306070"/>
                    <a:pt x="732790" y="306070"/>
                  </a:cubicBezTo>
                  <a:lnTo>
                    <a:pt x="1783080" y="306070"/>
                  </a:lnTo>
                  <a:cubicBezTo>
                    <a:pt x="1847850" y="306070"/>
                    <a:pt x="1901190" y="252730"/>
                    <a:pt x="1901190" y="187960"/>
                  </a:cubicBezTo>
                  <a:lnTo>
                    <a:pt x="1901190" y="130810"/>
                  </a:lnTo>
                  <a:lnTo>
                    <a:pt x="2172970" y="130810"/>
                  </a:lnTo>
                  <a:cubicBezTo>
                    <a:pt x="2288540" y="130810"/>
                    <a:pt x="2382520" y="224790"/>
                    <a:pt x="2382520" y="340360"/>
                  </a:cubicBezTo>
                  <a:lnTo>
                    <a:pt x="2382520" y="4798060"/>
                  </a:lnTo>
                  <a:close/>
                </a:path>
              </a:pathLst>
            </a:custGeom>
            <a:solidFill>
              <a:srgbClr val="000000"/>
            </a:solidFill>
          </p:spPr>
        </p:sp>
        <p:sp>
          <p:nvSpPr>
            <p:cNvPr id="7" name="Freeform 7"/>
            <p:cNvSpPr/>
            <p:nvPr/>
          </p:nvSpPr>
          <p:spPr>
            <a:xfrm>
              <a:off x="185420" y="156210"/>
              <a:ext cx="2251710" cy="4876800"/>
            </a:xfrm>
            <a:custGeom>
              <a:avLst/>
              <a:gdLst/>
              <a:ahLst/>
              <a:cxnLst/>
              <a:rect l="l" t="t" r="r" b="b"/>
              <a:pathLst>
                <a:path w="2251710" h="4876800">
                  <a:moveTo>
                    <a:pt x="2040890" y="0"/>
                  </a:moveTo>
                  <a:lnTo>
                    <a:pt x="1769110" y="0"/>
                  </a:lnTo>
                  <a:lnTo>
                    <a:pt x="1769110" y="57150"/>
                  </a:lnTo>
                  <a:cubicBezTo>
                    <a:pt x="1769110" y="121920"/>
                    <a:pt x="1715770" y="175260"/>
                    <a:pt x="1651000" y="175260"/>
                  </a:cubicBezTo>
                  <a:lnTo>
                    <a:pt x="601980" y="175260"/>
                  </a:lnTo>
                  <a:cubicBezTo>
                    <a:pt x="537210" y="175260"/>
                    <a:pt x="483870" y="121920"/>
                    <a:pt x="483870" y="57150"/>
                  </a:cubicBezTo>
                  <a:lnTo>
                    <a:pt x="483870" y="0"/>
                  </a:lnTo>
                  <a:lnTo>
                    <a:pt x="209550" y="0"/>
                  </a:lnTo>
                  <a:cubicBezTo>
                    <a:pt x="93980" y="0"/>
                    <a:pt x="0" y="93980"/>
                    <a:pt x="0" y="209550"/>
                  </a:cubicBezTo>
                  <a:lnTo>
                    <a:pt x="0" y="4667250"/>
                  </a:lnTo>
                  <a:cubicBezTo>
                    <a:pt x="0" y="4782820"/>
                    <a:pt x="93980" y="4876800"/>
                    <a:pt x="209550" y="4876800"/>
                  </a:cubicBezTo>
                  <a:lnTo>
                    <a:pt x="2040890" y="4876800"/>
                  </a:lnTo>
                  <a:cubicBezTo>
                    <a:pt x="2156460" y="4876800"/>
                    <a:pt x="2250440" y="4782820"/>
                    <a:pt x="2250440" y="4667250"/>
                  </a:cubicBezTo>
                  <a:lnTo>
                    <a:pt x="2250440" y="209550"/>
                  </a:lnTo>
                  <a:cubicBezTo>
                    <a:pt x="2251710" y="93980"/>
                    <a:pt x="2157730" y="0"/>
                    <a:pt x="2040890" y="0"/>
                  </a:cubicBezTo>
                  <a:close/>
                </a:path>
              </a:pathLst>
            </a:custGeom>
            <a:blipFill>
              <a:blip r:embed="rId4"/>
              <a:stretch>
                <a:fillRect l="-44106" r="-241143"/>
              </a:stretch>
            </a:blipFill>
          </p:spPr>
        </p:sp>
        <p:sp>
          <p:nvSpPr>
            <p:cNvPr id="8" name="Freeform 8"/>
            <p:cNvSpPr/>
            <p:nvPr/>
          </p:nvSpPr>
          <p:spPr>
            <a:xfrm>
              <a:off x="1121410" y="198120"/>
              <a:ext cx="347980" cy="43180"/>
            </a:xfrm>
            <a:custGeom>
              <a:avLst/>
              <a:gdLst/>
              <a:ahLst/>
              <a:cxnLst/>
              <a:rect l="l" t="t" r="r" b="b"/>
              <a:pathLst>
                <a:path w="347980" h="43180">
                  <a:moveTo>
                    <a:pt x="326390" y="0"/>
                  </a:moveTo>
                  <a:lnTo>
                    <a:pt x="21590" y="0"/>
                  </a:lnTo>
                  <a:cubicBezTo>
                    <a:pt x="10160" y="0"/>
                    <a:pt x="0" y="8890"/>
                    <a:pt x="0" y="21590"/>
                  </a:cubicBezTo>
                  <a:cubicBezTo>
                    <a:pt x="0" y="34290"/>
                    <a:pt x="10160" y="43180"/>
                    <a:pt x="21590" y="43180"/>
                  </a:cubicBezTo>
                  <a:lnTo>
                    <a:pt x="326390" y="43180"/>
                  </a:lnTo>
                  <a:cubicBezTo>
                    <a:pt x="337820" y="43180"/>
                    <a:pt x="347980" y="34290"/>
                    <a:pt x="347980" y="21590"/>
                  </a:cubicBezTo>
                  <a:cubicBezTo>
                    <a:pt x="347980" y="8890"/>
                    <a:pt x="337820" y="0"/>
                    <a:pt x="326390" y="0"/>
                  </a:cubicBezTo>
                  <a:close/>
                </a:path>
              </a:pathLst>
            </a:custGeom>
            <a:solidFill>
              <a:srgbClr val="555555"/>
            </a:solidFill>
          </p:spPr>
        </p:sp>
        <p:sp>
          <p:nvSpPr>
            <p:cNvPr id="9" name="Freeform 9"/>
            <p:cNvSpPr/>
            <p:nvPr/>
          </p:nvSpPr>
          <p:spPr>
            <a:xfrm>
              <a:off x="1578312" y="187909"/>
              <a:ext cx="66636" cy="63602"/>
            </a:xfrm>
            <a:custGeom>
              <a:avLst/>
              <a:gdLst/>
              <a:ahLst/>
              <a:cxnLst/>
              <a:rect l="l" t="t" r="r" b="b"/>
              <a:pathLst>
                <a:path w="66636" h="63602">
                  <a:moveTo>
                    <a:pt x="33318" y="51"/>
                  </a:moveTo>
                  <a:cubicBezTo>
                    <a:pt x="21941" y="0"/>
                    <a:pt x="11406" y="6040"/>
                    <a:pt x="5703" y="15885"/>
                  </a:cubicBezTo>
                  <a:cubicBezTo>
                    <a:pt x="0" y="25729"/>
                    <a:pt x="0" y="37873"/>
                    <a:pt x="5703" y="47717"/>
                  </a:cubicBezTo>
                  <a:cubicBezTo>
                    <a:pt x="11406" y="57562"/>
                    <a:pt x="21941" y="63602"/>
                    <a:pt x="33318" y="63551"/>
                  </a:cubicBezTo>
                  <a:cubicBezTo>
                    <a:pt x="44695" y="63602"/>
                    <a:pt x="55230" y="57562"/>
                    <a:pt x="60933" y="47717"/>
                  </a:cubicBezTo>
                  <a:cubicBezTo>
                    <a:pt x="66636" y="37873"/>
                    <a:pt x="66636" y="25729"/>
                    <a:pt x="60933" y="15885"/>
                  </a:cubicBezTo>
                  <a:cubicBezTo>
                    <a:pt x="55230" y="6040"/>
                    <a:pt x="44695" y="0"/>
                    <a:pt x="33318" y="51"/>
                  </a:cubicBezTo>
                  <a:close/>
                </a:path>
              </a:pathLst>
            </a:custGeom>
            <a:solidFill>
              <a:srgbClr val="555555"/>
            </a:solidFill>
          </p:spPr>
        </p:sp>
        <p:sp>
          <p:nvSpPr>
            <p:cNvPr id="10" name="Freeform 10"/>
            <p:cNvSpPr/>
            <p:nvPr/>
          </p:nvSpPr>
          <p:spPr>
            <a:xfrm>
              <a:off x="0" y="685800"/>
              <a:ext cx="27940" cy="213360"/>
            </a:xfrm>
            <a:custGeom>
              <a:avLst/>
              <a:gdLst/>
              <a:ahLst/>
              <a:cxnLst/>
              <a:rect l="l" t="t" r="r" b="b"/>
              <a:pathLst>
                <a:path w="27940" h="213360">
                  <a:moveTo>
                    <a:pt x="0" y="26670"/>
                  </a:moveTo>
                  <a:lnTo>
                    <a:pt x="0" y="185420"/>
                  </a:lnTo>
                  <a:cubicBezTo>
                    <a:pt x="0" y="200660"/>
                    <a:pt x="12700" y="213360"/>
                    <a:pt x="27940" y="213360"/>
                  </a:cubicBezTo>
                  <a:lnTo>
                    <a:pt x="27940" y="0"/>
                  </a:lnTo>
                  <a:cubicBezTo>
                    <a:pt x="12700" y="0"/>
                    <a:pt x="0" y="11430"/>
                    <a:pt x="0" y="26670"/>
                  </a:cubicBezTo>
                  <a:close/>
                </a:path>
              </a:pathLst>
            </a:custGeom>
            <a:solidFill>
              <a:srgbClr val="2E2E2E"/>
            </a:solidFill>
          </p:spPr>
        </p:sp>
        <p:sp>
          <p:nvSpPr>
            <p:cNvPr id="11" name="Freeform 11"/>
            <p:cNvSpPr/>
            <p:nvPr/>
          </p:nvSpPr>
          <p:spPr>
            <a:xfrm>
              <a:off x="0" y="1057910"/>
              <a:ext cx="27940" cy="384810"/>
            </a:xfrm>
            <a:custGeom>
              <a:avLst/>
              <a:gdLst/>
              <a:ahLst/>
              <a:cxnLst/>
              <a:rect l="l" t="t" r="r" b="b"/>
              <a:pathLst>
                <a:path w="27940" h="384810">
                  <a:moveTo>
                    <a:pt x="0" y="26670"/>
                  </a:moveTo>
                  <a:lnTo>
                    <a:pt x="0" y="356870"/>
                  </a:lnTo>
                  <a:cubicBezTo>
                    <a:pt x="0" y="372110"/>
                    <a:pt x="12700" y="384810"/>
                    <a:pt x="27940" y="384810"/>
                  </a:cubicBezTo>
                  <a:lnTo>
                    <a:pt x="27940" y="0"/>
                  </a:lnTo>
                  <a:cubicBezTo>
                    <a:pt x="12700" y="0"/>
                    <a:pt x="0" y="11430"/>
                    <a:pt x="0" y="26670"/>
                  </a:cubicBezTo>
                  <a:close/>
                </a:path>
              </a:pathLst>
            </a:custGeom>
            <a:solidFill>
              <a:srgbClr val="2E2E2E"/>
            </a:solidFill>
          </p:spPr>
        </p:sp>
        <p:sp>
          <p:nvSpPr>
            <p:cNvPr id="12" name="Freeform 12"/>
            <p:cNvSpPr/>
            <p:nvPr/>
          </p:nvSpPr>
          <p:spPr>
            <a:xfrm>
              <a:off x="0" y="1526540"/>
              <a:ext cx="27940" cy="386080"/>
            </a:xfrm>
            <a:custGeom>
              <a:avLst/>
              <a:gdLst/>
              <a:ahLst/>
              <a:cxnLst/>
              <a:rect l="l" t="t" r="r" b="b"/>
              <a:pathLst>
                <a:path w="27940" h="386080">
                  <a:moveTo>
                    <a:pt x="0" y="27940"/>
                  </a:moveTo>
                  <a:lnTo>
                    <a:pt x="0" y="358140"/>
                  </a:lnTo>
                  <a:cubicBezTo>
                    <a:pt x="0" y="373380"/>
                    <a:pt x="12700" y="386080"/>
                    <a:pt x="27940" y="386080"/>
                  </a:cubicBezTo>
                  <a:lnTo>
                    <a:pt x="27940" y="0"/>
                  </a:lnTo>
                  <a:cubicBezTo>
                    <a:pt x="12700" y="0"/>
                    <a:pt x="0" y="12700"/>
                    <a:pt x="0" y="27940"/>
                  </a:cubicBezTo>
                  <a:close/>
                </a:path>
              </a:pathLst>
            </a:custGeom>
            <a:solidFill>
              <a:srgbClr val="2E2E2E"/>
            </a:solidFill>
          </p:spPr>
        </p:sp>
        <p:sp>
          <p:nvSpPr>
            <p:cNvPr id="13" name="Freeform 13"/>
            <p:cNvSpPr/>
            <p:nvPr/>
          </p:nvSpPr>
          <p:spPr>
            <a:xfrm>
              <a:off x="2592070" y="1184910"/>
              <a:ext cx="27940" cy="618490"/>
            </a:xfrm>
            <a:custGeom>
              <a:avLst/>
              <a:gdLst/>
              <a:ahLst/>
              <a:cxnLst/>
              <a:rect l="l" t="t" r="r" b="b"/>
              <a:pathLst>
                <a:path w="27940" h="618490">
                  <a:moveTo>
                    <a:pt x="0" y="0"/>
                  </a:moveTo>
                  <a:lnTo>
                    <a:pt x="0" y="618490"/>
                  </a:lnTo>
                  <a:cubicBezTo>
                    <a:pt x="15240" y="618490"/>
                    <a:pt x="27940" y="605790"/>
                    <a:pt x="27940" y="590550"/>
                  </a:cubicBezTo>
                  <a:lnTo>
                    <a:pt x="27940" y="27940"/>
                  </a:lnTo>
                  <a:cubicBezTo>
                    <a:pt x="27940" y="12700"/>
                    <a:pt x="15240" y="0"/>
                    <a:pt x="0" y="0"/>
                  </a:cubicBezTo>
                  <a:close/>
                </a:path>
              </a:pathLst>
            </a:custGeom>
            <a:solidFill>
              <a:srgbClr val="2E2E2E"/>
            </a:solidFill>
          </p:spPr>
        </p:sp>
        <p:sp>
          <p:nvSpPr>
            <p:cNvPr id="14" name="Freeform 14"/>
            <p:cNvSpPr/>
            <p:nvPr/>
          </p:nvSpPr>
          <p:spPr>
            <a:xfrm>
              <a:off x="27940" y="0"/>
              <a:ext cx="2564130" cy="5182870"/>
            </a:xfrm>
            <a:custGeom>
              <a:avLst/>
              <a:gdLst/>
              <a:ahLst/>
              <a:cxnLst/>
              <a:rect l="l" t="t" r="r" b="b"/>
              <a:pathLst>
                <a:path w="2564130" h="5182870">
                  <a:moveTo>
                    <a:pt x="2564130" y="1184910"/>
                  </a:moveTo>
                  <a:lnTo>
                    <a:pt x="2564130" y="379730"/>
                  </a:lnTo>
                  <a:cubicBezTo>
                    <a:pt x="2564130" y="353060"/>
                    <a:pt x="2561590" y="327660"/>
                    <a:pt x="2556510" y="303530"/>
                  </a:cubicBezTo>
                  <a:cubicBezTo>
                    <a:pt x="2553970" y="290830"/>
                    <a:pt x="2551430" y="279400"/>
                    <a:pt x="2547620" y="266700"/>
                  </a:cubicBezTo>
                  <a:cubicBezTo>
                    <a:pt x="2542540" y="248920"/>
                    <a:pt x="2534920" y="231140"/>
                    <a:pt x="2527300" y="214630"/>
                  </a:cubicBezTo>
                  <a:cubicBezTo>
                    <a:pt x="2522220" y="203200"/>
                    <a:pt x="2515870" y="193040"/>
                    <a:pt x="2509520" y="182880"/>
                  </a:cubicBezTo>
                  <a:cubicBezTo>
                    <a:pt x="2503170" y="172720"/>
                    <a:pt x="2496820" y="162560"/>
                    <a:pt x="2489200" y="152400"/>
                  </a:cubicBezTo>
                  <a:cubicBezTo>
                    <a:pt x="2477770" y="137160"/>
                    <a:pt x="2466340" y="124460"/>
                    <a:pt x="2453640" y="110490"/>
                  </a:cubicBezTo>
                  <a:cubicBezTo>
                    <a:pt x="2444750" y="101600"/>
                    <a:pt x="2435860" y="93980"/>
                    <a:pt x="2426970" y="86360"/>
                  </a:cubicBezTo>
                  <a:cubicBezTo>
                    <a:pt x="2360930" y="31750"/>
                    <a:pt x="2277110" y="0"/>
                    <a:pt x="2185670" y="0"/>
                  </a:cubicBezTo>
                  <a:lnTo>
                    <a:pt x="379730" y="0"/>
                  </a:lnTo>
                  <a:cubicBezTo>
                    <a:pt x="288290" y="0"/>
                    <a:pt x="203200" y="33020"/>
                    <a:pt x="138430" y="86360"/>
                  </a:cubicBezTo>
                  <a:cubicBezTo>
                    <a:pt x="129540" y="93980"/>
                    <a:pt x="120650" y="102870"/>
                    <a:pt x="111760" y="110490"/>
                  </a:cubicBezTo>
                  <a:cubicBezTo>
                    <a:pt x="99060" y="123190"/>
                    <a:pt x="86360" y="137160"/>
                    <a:pt x="76200" y="152400"/>
                  </a:cubicBezTo>
                  <a:cubicBezTo>
                    <a:pt x="68580" y="162560"/>
                    <a:pt x="62230" y="172720"/>
                    <a:pt x="55880" y="182880"/>
                  </a:cubicBezTo>
                  <a:cubicBezTo>
                    <a:pt x="49530" y="193040"/>
                    <a:pt x="43180" y="204470"/>
                    <a:pt x="38100" y="214630"/>
                  </a:cubicBezTo>
                  <a:cubicBezTo>
                    <a:pt x="29210" y="232410"/>
                    <a:pt x="22860" y="248920"/>
                    <a:pt x="16510" y="266700"/>
                  </a:cubicBezTo>
                  <a:cubicBezTo>
                    <a:pt x="12700" y="279400"/>
                    <a:pt x="10160" y="290830"/>
                    <a:pt x="7620" y="303530"/>
                  </a:cubicBezTo>
                  <a:cubicBezTo>
                    <a:pt x="2540" y="327660"/>
                    <a:pt x="0" y="354330"/>
                    <a:pt x="0" y="379730"/>
                  </a:cubicBezTo>
                  <a:lnTo>
                    <a:pt x="0" y="4803140"/>
                  </a:lnTo>
                  <a:cubicBezTo>
                    <a:pt x="0" y="5012690"/>
                    <a:pt x="170180" y="5182870"/>
                    <a:pt x="379730" y="5182870"/>
                  </a:cubicBezTo>
                  <a:lnTo>
                    <a:pt x="2184400" y="5182870"/>
                  </a:lnTo>
                  <a:cubicBezTo>
                    <a:pt x="2393950" y="5182870"/>
                    <a:pt x="2564130" y="5012690"/>
                    <a:pt x="2564130" y="4803140"/>
                  </a:cubicBezTo>
                  <a:lnTo>
                    <a:pt x="2564130" y="1184910"/>
                  </a:lnTo>
                  <a:close/>
                  <a:moveTo>
                    <a:pt x="2538730" y="1184910"/>
                  </a:moveTo>
                  <a:lnTo>
                    <a:pt x="2538730" y="4804410"/>
                  </a:lnTo>
                  <a:cubicBezTo>
                    <a:pt x="2538730" y="4999990"/>
                    <a:pt x="2379980" y="5158740"/>
                    <a:pt x="2184400" y="5158740"/>
                  </a:cubicBezTo>
                  <a:lnTo>
                    <a:pt x="379730" y="5158740"/>
                  </a:lnTo>
                  <a:cubicBezTo>
                    <a:pt x="184150" y="5158740"/>
                    <a:pt x="25400" y="4999990"/>
                    <a:pt x="25400" y="4804410"/>
                  </a:cubicBezTo>
                  <a:lnTo>
                    <a:pt x="25400" y="381000"/>
                  </a:lnTo>
                  <a:cubicBezTo>
                    <a:pt x="25400" y="184150"/>
                    <a:pt x="184150" y="25400"/>
                    <a:pt x="379730" y="25400"/>
                  </a:cubicBezTo>
                  <a:lnTo>
                    <a:pt x="2184400" y="25400"/>
                  </a:lnTo>
                  <a:cubicBezTo>
                    <a:pt x="2379980" y="25400"/>
                    <a:pt x="2538730" y="184150"/>
                    <a:pt x="2538730" y="379730"/>
                  </a:cubicBezTo>
                  <a:lnTo>
                    <a:pt x="2538730" y="1184910"/>
                  </a:lnTo>
                  <a:close/>
                </a:path>
              </a:pathLst>
            </a:custGeom>
            <a:solidFill>
              <a:srgbClr val="555555"/>
            </a:solidFill>
          </p:spPr>
        </p:sp>
      </p:grpSp>
      <p:sp>
        <p:nvSpPr>
          <p:cNvPr id="15" name="Freeform 15"/>
          <p:cNvSpPr/>
          <p:nvPr/>
        </p:nvSpPr>
        <p:spPr>
          <a:xfrm>
            <a:off x="9144000" y="8229600"/>
            <a:ext cx="634043" cy="634043"/>
          </a:xfrm>
          <a:custGeom>
            <a:avLst/>
            <a:gdLst/>
            <a:ahLst/>
            <a:cxnLst/>
            <a:rect l="l" t="t" r="r" b="b"/>
            <a:pathLst>
              <a:path w="634043" h="634043">
                <a:moveTo>
                  <a:pt x="0" y="0"/>
                </a:moveTo>
                <a:lnTo>
                  <a:pt x="634043" y="0"/>
                </a:lnTo>
                <a:lnTo>
                  <a:pt x="634043" y="634043"/>
                </a:lnTo>
                <a:lnTo>
                  <a:pt x="0" y="6340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Freeform 16"/>
          <p:cNvSpPr/>
          <p:nvPr/>
        </p:nvSpPr>
        <p:spPr>
          <a:xfrm>
            <a:off x="16340877" y="1330367"/>
            <a:ext cx="634043" cy="634043"/>
          </a:xfrm>
          <a:custGeom>
            <a:avLst/>
            <a:gdLst/>
            <a:ahLst/>
            <a:cxnLst/>
            <a:rect l="l" t="t" r="r" b="b"/>
            <a:pathLst>
              <a:path w="634043" h="634043">
                <a:moveTo>
                  <a:pt x="0" y="0"/>
                </a:moveTo>
                <a:lnTo>
                  <a:pt x="634044" y="0"/>
                </a:lnTo>
                <a:lnTo>
                  <a:pt x="634044" y="634043"/>
                </a:lnTo>
                <a:lnTo>
                  <a:pt x="0" y="6340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7" name="TextBox 17"/>
          <p:cNvSpPr txBox="1"/>
          <p:nvPr/>
        </p:nvSpPr>
        <p:spPr>
          <a:xfrm>
            <a:off x="1408546" y="1523564"/>
            <a:ext cx="8901696" cy="2105025"/>
          </a:xfrm>
          <a:prstGeom prst="rect">
            <a:avLst/>
          </a:prstGeom>
        </p:spPr>
        <p:txBody>
          <a:bodyPr lIns="0" tIns="0" rIns="0" bIns="0" rtlCol="0" anchor="t">
            <a:spAutoFit/>
          </a:bodyPr>
          <a:lstStyle/>
          <a:p>
            <a:pPr>
              <a:lnSpc>
                <a:spcPts val="8400"/>
              </a:lnSpc>
              <a:spcBef>
                <a:spcPct val="0"/>
              </a:spcBef>
            </a:pPr>
            <a:r>
              <a:rPr lang="en-US" sz="6000">
                <a:solidFill>
                  <a:srgbClr val="FFFFFF"/>
                </a:solidFill>
                <a:latin typeface="Inter Bold"/>
              </a:rPr>
              <a:t>Software and Hardware Requirements</a:t>
            </a:r>
          </a:p>
        </p:txBody>
      </p:sp>
      <p:sp>
        <p:nvSpPr>
          <p:cNvPr id="18" name="TextBox 18"/>
          <p:cNvSpPr txBox="1"/>
          <p:nvPr/>
        </p:nvSpPr>
        <p:spPr>
          <a:xfrm>
            <a:off x="1563791" y="4283460"/>
            <a:ext cx="9368671" cy="3018790"/>
          </a:xfrm>
          <a:prstGeom prst="rect">
            <a:avLst/>
          </a:prstGeom>
        </p:spPr>
        <p:txBody>
          <a:bodyPr lIns="0" tIns="0" rIns="0" bIns="0" rtlCol="0" anchor="t">
            <a:spAutoFit/>
          </a:bodyPr>
          <a:lstStyle/>
          <a:p>
            <a:pPr marL="734059" lvl="1" indent="-367030">
              <a:lnSpc>
                <a:spcPts val="4759"/>
              </a:lnSpc>
              <a:buFont typeface="Arial"/>
              <a:buChar char="•"/>
            </a:pPr>
            <a:r>
              <a:rPr lang="en-US" sz="3399">
                <a:solidFill>
                  <a:srgbClr val="E9E9E9"/>
                </a:solidFill>
                <a:latin typeface="Poppins"/>
              </a:rPr>
              <a:t>IDE:  VS Code IDE.</a:t>
            </a:r>
          </a:p>
          <a:p>
            <a:pPr marL="734059" lvl="1" indent="-367030">
              <a:lnSpc>
                <a:spcPts val="4759"/>
              </a:lnSpc>
              <a:buFont typeface="Arial"/>
              <a:buChar char="•"/>
            </a:pPr>
            <a:r>
              <a:rPr lang="en-US" sz="3399">
                <a:solidFill>
                  <a:srgbClr val="E9E9E9"/>
                </a:solidFill>
                <a:latin typeface="Poppins"/>
              </a:rPr>
              <a:t>Framework: Bootstrap.</a:t>
            </a:r>
          </a:p>
          <a:p>
            <a:pPr marL="734059" lvl="1" indent="-367030">
              <a:lnSpc>
                <a:spcPts val="4759"/>
              </a:lnSpc>
              <a:buFont typeface="Arial"/>
              <a:buChar char="•"/>
            </a:pPr>
            <a:r>
              <a:rPr lang="en-US" sz="3399">
                <a:solidFill>
                  <a:srgbClr val="E9E9E9"/>
                </a:solidFill>
                <a:latin typeface="Poppins"/>
              </a:rPr>
              <a:t>Operating System: Windows 8 above.</a:t>
            </a:r>
          </a:p>
          <a:p>
            <a:pPr marL="734059" lvl="1" indent="-367030">
              <a:lnSpc>
                <a:spcPts val="4759"/>
              </a:lnSpc>
              <a:buFont typeface="Arial"/>
              <a:buChar char="•"/>
            </a:pPr>
            <a:r>
              <a:rPr lang="en-US" sz="3399">
                <a:solidFill>
                  <a:srgbClr val="E9E9E9"/>
                </a:solidFill>
                <a:latin typeface="Poppins"/>
              </a:rPr>
              <a:t>RAM 2GB minimum, 4GB recommended.</a:t>
            </a:r>
          </a:p>
          <a:p>
            <a:pPr marL="734059" lvl="1" indent="-367030">
              <a:lnSpc>
                <a:spcPts val="4759"/>
              </a:lnSpc>
              <a:buFont typeface="Arial"/>
              <a:buChar char="•"/>
            </a:pPr>
            <a:r>
              <a:rPr lang="en-US" sz="3399">
                <a:solidFill>
                  <a:srgbClr val="E9E9E9"/>
                </a:solidFill>
                <a:latin typeface="Poppins"/>
              </a:rPr>
              <a:t>Hard Disk: 128GB.</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sp>
        <p:nvSpPr>
          <p:cNvPr id="2" name="Freeform 2"/>
          <p:cNvSpPr/>
          <p:nvPr/>
        </p:nvSpPr>
        <p:spPr>
          <a:xfrm rot="5400000">
            <a:off x="16916400" y="419100"/>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dirty="0"/>
          </a:p>
        </p:txBody>
      </p:sp>
      <p:grpSp>
        <p:nvGrpSpPr>
          <p:cNvPr id="3" name="Group 3"/>
          <p:cNvGrpSpPr>
            <a:grpSpLocks noChangeAspect="1"/>
          </p:cNvGrpSpPr>
          <p:nvPr/>
        </p:nvGrpSpPr>
        <p:grpSpPr>
          <a:xfrm>
            <a:off x="5338507" y="3461725"/>
            <a:ext cx="7610985" cy="4365569"/>
            <a:chOff x="0" y="0"/>
            <a:chExt cx="7981950" cy="4578350"/>
          </a:xfrm>
        </p:grpSpPr>
        <p:sp>
          <p:nvSpPr>
            <p:cNvPr id="4" name="Freeform 4"/>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000000"/>
            </a:solidFill>
          </p:spPr>
        </p:sp>
        <p:sp>
          <p:nvSpPr>
            <p:cNvPr id="5" name="Freeform 5"/>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6" name="Freeform 6"/>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7" name="Freeform 7"/>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id="8" name="Freeform 8"/>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4"/>
              <a:stretch>
                <a:fillRect l="-5630" r="-5630"/>
              </a:stretch>
            </a:blipFill>
          </p:spPr>
        </p:sp>
      </p:grpSp>
      <p:sp>
        <p:nvSpPr>
          <p:cNvPr id="9" name="TextBox 9"/>
          <p:cNvSpPr txBox="1"/>
          <p:nvPr/>
        </p:nvSpPr>
        <p:spPr>
          <a:xfrm>
            <a:off x="2744164" y="1732979"/>
            <a:ext cx="12799672" cy="1038225"/>
          </a:xfrm>
          <a:prstGeom prst="rect">
            <a:avLst/>
          </a:prstGeom>
        </p:spPr>
        <p:txBody>
          <a:bodyPr lIns="0" tIns="0" rIns="0" bIns="0" rtlCol="0" anchor="t">
            <a:spAutoFit/>
          </a:bodyPr>
          <a:lstStyle/>
          <a:p>
            <a:pPr algn="ctr">
              <a:lnSpc>
                <a:spcPts val="8400"/>
              </a:lnSpc>
              <a:spcBef>
                <a:spcPct val="0"/>
              </a:spcBef>
            </a:pPr>
            <a:r>
              <a:rPr lang="en-US" sz="6000">
                <a:solidFill>
                  <a:srgbClr val="FFFFFF"/>
                </a:solidFill>
                <a:latin typeface="Inter Bold"/>
              </a:rPr>
              <a:t>IOPE DIARIES</a:t>
            </a:r>
          </a:p>
        </p:txBody>
      </p:sp>
      <p:sp>
        <p:nvSpPr>
          <p:cNvPr id="10" name="TextBox 10"/>
          <p:cNvSpPr txBox="1"/>
          <p:nvPr/>
        </p:nvSpPr>
        <p:spPr>
          <a:xfrm>
            <a:off x="12409683" y="3366475"/>
            <a:ext cx="4069591" cy="633533"/>
          </a:xfrm>
          <a:prstGeom prst="rect">
            <a:avLst/>
          </a:prstGeom>
        </p:spPr>
        <p:txBody>
          <a:bodyPr lIns="0" tIns="0" rIns="0" bIns="0" rtlCol="0" anchor="t">
            <a:spAutoFit/>
          </a:bodyPr>
          <a:lstStyle/>
          <a:p>
            <a:pPr>
              <a:lnSpc>
                <a:spcPts val="4980"/>
              </a:lnSpc>
              <a:spcBef>
                <a:spcPct val="0"/>
              </a:spcBef>
            </a:pPr>
            <a:r>
              <a:rPr lang="en-US" sz="3557" dirty="0">
                <a:solidFill>
                  <a:srgbClr val="F3BE66"/>
                </a:solidFill>
                <a:latin typeface="Poppins Bold"/>
              </a:rPr>
              <a:t>DISADVANTAGES</a:t>
            </a:r>
          </a:p>
        </p:txBody>
      </p:sp>
      <p:sp>
        <p:nvSpPr>
          <p:cNvPr id="11" name="TextBox 11"/>
          <p:cNvSpPr txBox="1"/>
          <p:nvPr/>
        </p:nvSpPr>
        <p:spPr>
          <a:xfrm>
            <a:off x="729107" y="4213603"/>
            <a:ext cx="4609401" cy="4726305"/>
          </a:xfrm>
          <a:prstGeom prst="rect">
            <a:avLst/>
          </a:prstGeom>
        </p:spPr>
        <p:txBody>
          <a:bodyPr lIns="0" tIns="0" rIns="0" bIns="0" rtlCol="0" anchor="t">
            <a:spAutoFit/>
          </a:bodyPr>
          <a:lstStyle/>
          <a:p>
            <a:pPr marL="388620" lvl="1" indent="-194310" algn="just">
              <a:lnSpc>
                <a:spcPts val="2520"/>
              </a:lnSpc>
              <a:buFont typeface="Arial"/>
              <a:buChar char="•"/>
            </a:pPr>
            <a:r>
              <a:rPr lang="en-US" sz="1800" dirty="0" err="1">
                <a:solidFill>
                  <a:srgbClr val="FFFFFF"/>
                </a:solidFill>
                <a:latin typeface="Poppins"/>
              </a:rPr>
              <a:t>Convinient</a:t>
            </a:r>
            <a:r>
              <a:rPr lang="en-US" sz="1800" dirty="0">
                <a:solidFill>
                  <a:srgbClr val="FFFFFF"/>
                </a:solidFill>
                <a:latin typeface="Poppins"/>
              </a:rPr>
              <a:t> to manage  and organize multiple events.</a:t>
            </a:r>
          </a:p>
          <a:p>
            <a:pPr algn="just">
              <a:lnSpc>
                <a:spcPts val="2520"/>
              </a:lnSpc>
            </a:pPr>
            <a:endParaRPr lang="en-US" sz="1800" dirty="0">
              <a:solidFill>
                <a:srgbClr val="FFFFFF"/>
              </a:solidFill>
              <a:latin typeface="Poppins"/>
            </a:endParaRPr>
          </a:p>
          <a:p>
            <a:pPr marL="388620" lvl="1" indent="-194310" algn="just">
              <a:lnSpc>
                <a:spcPts val="2520"/>
              </a:lnSpc>
              <a:buFont typeface="Arial"/>
              <a:buChar char="•"/>
            </a:pPr>
            <a:r>
              <a:rPr lang="en-US" sz="1800" dirty="0">
                <a:solidFill>
                  <a:srgbClr val="FFFFFF"/>
                </a:solidFill>
                <a:latin typeface="Poppins"/>
              </a:rPr>
              <a:t>Users can effortlessly browse through the events conducted in the college.</a:t>
            </a:r>
          </a:p>
          <a:p>
            <a:pPr algn="just">
              <a:lnSpc>
                <a:spcPts val="2520"/>
              </a:lnSpc>
            </a:pPr>
            <a:endParaRPr lang="en-US" sz="1800" dirty="0">
              <a:solidFill>
                <a:srgbClr val="FFFFFF"/>
              </a:solidFill>
              <a:latin typeface="Poppins"/>
            </a:endParaRPr>
          </a:p>
          <a:p>
            <a:pPr marL="388620" lvl="1" indent="-194310" algn="just">
              <a:lnSpc>
                <a:spcPts val="2520"/>
              </a:lnSpc>
              <a:buFont typeface="Arial"/>
              <a:buChar char="•"/>
            </a:pPr>
            <a:r>
              <a:rPr lang="en-US" sz="1800" dirty="0">
                <a:solidFill>
                  <a:srgbClr val="FFFFFF"/>
                </a:solidFill>
                <a:latin typeface="Poppins"/>
              </a:rPr>
              <a:t>Provides a centralized platform for managing and organizing all the college events</a:t>
            </a:r>
          </a:p>
          <a:p>
            <a:pPr algn="just">
              <a:lnSpc>
                <a:spcPts val="2520"/>
              </a:lnSpc>
            </a:pPr>
            <a:endParaRPr lang="en-US" sz="1800" dirty="0">
              <a:solidFill>
                <a:srgbClr val="FFFFFF"/>
              </a:solidFill>
              <a:latin typeface="Poppins"/>
            </a:endParaRPr>
          </a:p>
          <a:p>
            <a:pPr marL="388620" lvl="1" indent="-194310" algn="just">
              <a:lnSpc>
                <a:spcPts val="2520"/>
              </a:lnSpc>
              <a:buFont typeface="Arial"/>
              <a:buChar char="•"/>
            </a:pPr>
            <a:r>
              <a:rPr lang="en-US" sz="1800" dirty="0">
                <a:solidFill>
                  <a:srgbClr val="FFFFFF"/>
                </a:solidFill>
                <a:latin typeface="Poppins"/>
              </a:rPr>
              <a:t>The project saves time and reduces paperwork, making it a cost-effective solution for the college.</a:t>
            </a:r>
          </a:p>
          <a:p>
            <a:pPr algn="just">
              <a:lnSpc>
                <a:spcPts val="2520"/>
              </a:lnSpc>
            </a:pPr>
            <a:endParaRPr lang="en-US" sz="1800" dirty="0">
              <a:solidFill>
                <a:srgbClr val="FFFFFF"/>
              </a:solidFill>
              <a:latin typeface="Poppins"/>
            </a:endParaRPr>
          </a:p>
        </p:txBody>
      </p:sp>
      <p:sp>
        <p:nvSpPr>
          <p:cNvPr id="12" name="TextBox 12"/>
          <p:cNvSpPr txBox="1"/>
          <p:nvPr/>
        </p:nvSpPr>
        <p:spPr>
          <a:xfrm>
            <a:off x="413128" y="3356950"/>
            <a:ext cx="5007628" cy="609753"/>
          </a:xfrm>
          <a:prstGeom prst="rect">
            <a:avLst/>
          </a:prstGeom>
        </p:spPr>
        <p:txBody>
          <a:bodyPr lIns="0" tIns="0" rIns="0" bIns="0" rtlCol="0" anchor="t">
            <a:spAutoFit/>
          </a:bodyPr>
          <a:lstStyle/>
          <a:p>
            <a:pPr algn="r">
              <a:lnSpc>
                <a:spcPts val="4716"/>
              </a:lnSpc>
              <a:spcBef>
                <a:spcPct val="0"/>
              </a:spcBef>
            </a:pPr>
            <a:r>
              <a:rPr lang="en-US" sz="3368">
                <a:solidFill>
                  <a:srgbClr val="F3BE66"/>
                </a:solidFill>
                <a:latin typeface="Poppins Bold"/>
              </a:rPr>
              <a:t>ADVANATGES</a:t>
            </a:r>
          </a:p>
        </p:txBody>
      </p:sp>
      <p:sp>
        <p:nvSpPr>
          <p:cNvPr id="13" name="TextBox 13"/>
          <p:cNvSpPr txBox="1"/>
          <p:nvPr/>
        </p:nvSpPr>
        <p:spPr>
          <a:xfrm>
            <a:off x="12649899" y="4213603"/>
            <a:ext cx="4609401" cy="2211705"/>
          </a:xfrm>
          <a:prstGeom prst="rect">
            <a:avLst/>
          </a:prstGeom>
        </p:spPr>
        <p:txBody>
          <a:bodyPr lIns="0" tIns="0" rIns="0" bIns="0" rtlCol="0" anchor="t">
            <a:spAutoFit/>
          </a:bodyPr>
          <a:lstStyle/>
          <a:p>
            <a:pPr marL="388620" lvl="1" indent="-194310" algn="just">
              <a:lnSpc>
                <a:spcPts val="2520"/>
              </a:lnSpc>
              <a:buFont typeface="Arial"/>
              <a:buChar char="•"/>
            </a:pPr>
            <a:r>
              <a:rPr lang="en-US" sz="1800">
                <a:solidFill>
                  <a:srgbClr val="FFFFFF"/>
                </a:solidFill>
                <a:latin typeface="Poppins"/>
              </a:rPr>
              <a:t>There can be a possibility of technical glitches or server issues.</a:t>
            </a:r>
          </a:p>
          <a:p>
            <a:pPr algn="just">
              <a:lnSpc>
                <a:spcPts val="2520"/>
              </a:lnSpc>
            </a:pPr>
            <a:endParaRPr lang="en-US" sz="1800">
              <a:solidFill>
                <a:srgbClr val="FFFFFF"/>
              </a:solidFill>
              <a:latin typeface="Poppins"/>
            </a:endParaRPr>
          </a:p>
          <a:p>
            <a:pPr marL="388620" lvl="1" indent="-194310" algn="just">
              <a:lnSpc>
                <a:spcPts val="2520"/>
              </a:lnSpc>
              <a:buFont typeface="Arial"/>
              <a:buChar char="•"/>
            </a:pPr>
            <a:r>
              <a:rPr lang="en-US" sz="1800">
                <a:solidFill>
                  <a:srgbClr val="FFFFFF"/>
                </a:solidFill>
                <a:latin typeface="Poppins"/>
              </a:rPr>
              <a:t>If users do not have access to an internet connection, they may not be able to view event descriptions and images.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grpSp>
        <p:nvGrpSpPr>
          <p:cNvPr id="2" name="Group 2"/>
          <p:cNvGrpSpPr/>
          <p:nvPr/>
        </p:nvGrpSpPr>
        <p:grpSpPr>
          <a:xfrm>
            <a:off x="413128" y="418698"/>
            <a:ext cx="17461745" cy="9449604"/>
            <a:chOff x="0" y="0"/>
            <a:chExt cx="5906812" cy="3196533"/>
          </a:xfrm>
        </p:grpSpPr>
        <p:sp>
          <p:nvSpPr>
            <p:cNvPr id="3" name="Freeform 3"/>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id="4" name="Freeform 4"/>
          <p:cNvSpPr/>
          <p:nvPr/>
        </p:nvSpPr>
        <p:spPr>
          <a:xfrm rot="5400000">
            <a:off x="17259300" y="7200900"/>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a:grpSpLocks noChangeAspect="1"/>
          </p:cNvGrpSpPr>
          <p:nvPr/>
        </p:nvGrpSpPr>
        <p:grpSpPr>
          <a:xfrm>
            <a:off x="3846556" y="418698"/>
            <a:ext cx="10594888" cy="5297444"/>
            <a:chOff x="0" y="0"/>
            <a:chExt cx="6662420" cy="3331210"/>
          </a:xfrm>
        </p:grpSpPr>
        <p:sp>
          <p:nvSpPr>
            <p:cNvPr id="6" name="Freeform 6"/>
            <p:cNvSpPr/>
            <p:nvPr/>
          </p:nvSpPr>
          <p:spPr>
            <a:xfrm>
              <a:off x="0" y="0"/>
              <a:ext cx="6662420" cy="3331210"/>
            </a:xfrm>
            <a:custGeom>
              <a:avLst/>
              <a:gdLst/>
              <a:ahLst/>
              <a:cxnLst/>
              <a:rect l="l" t="t" r="r" b="b"/>
              <a:pathLst>
                <a:path w="6662420" h="3331210">
                  <a:moveTo>
                    <a:pt x="3331210" y="0"/>
                  </a:moveTo>
                  <a:lnTo>
                    <a:pt x="6662420" y="0"/>
                  </a:lnTo>
                  <a:cubicBezTo>
                    <a:pt x="6662420" y="1840230"/>
                    <a:pt x="5171440" y="3331210"/>
                    <a:pt x="3331210" y="3331210"/>
                  </a:cubicBezTo>
                  <a:cubicBezTo>
                    <a:pt x="1490980" y="3331210"/>
                    <a:pt x="0" y="1840230"/>
                    <a:pt x="0" y="0"/>
                  </a:cubicBezTo>
                  <a:lnTo>
                    <a:pt x="3331210" y="0"/>
                  </a:lnTo>
                  <a:close/>
                </a:path>
              </a:pathLst>
            </a:custGeom>
            <a:blipFill>
              <a:blip r:embed="rId4"/>
              <a:stretch>
                <a:fillRect t="-10927" b="-10927"/>
              </a:stretch>
            </a:blipFill>
          </p:spPr>
        </p:sp>
      </p:grpSp>
      <p:sp>
        <p:nvSpPr>
          <p:cNvPr id="7" name="Freeform 7"/>
          <p:cNvSpPr/>
          <p:nvPr/>
        </p:nvSpPr>
        <p:spPr>
          <a:xfrm>
            <a:off x="5788897" y="4351942"/>
            <a:ext cx="6710207" cy="2110665"/>
          </a:xfrm>
          <a:custGeom>
            <a:avLst/>
            <a:gdLst/>
            <a:ahLst/>
            <a:cxnLst/>
            <a:rect l="l" t="t" r="r" b="b"/>
            <a:pathLst>
              <a:path w="6710207" h="2110665">
                <a:moveTo>
                  <a:pt x="0" y="0"/>
                </a:moveTo>
                <a:lnTo>
                  <a:pt x="6710206" y="0"/>
                </a:lnTo>
                <a:lnTo>
                  <a:pt x="6710206" y="2110665"/>
                </a:lnTo>
                <a:lnTo>
                  <a:pt x="0" y="21106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7171266" y="8427431"/>
            <a:ext cx="3945468" cy="93257"/>
          </a:xfrm>
          <a:custGeom>
            <a:avLst/>
            <a:gdLst/>
            <a:ahLst/>
            <a:cxnLst/>
            <a:rect l="l" t="t" r="r" b="b"/>
            <a:pathLst>
              <a:path w="3945468" h="93257">
                <a:moveTo>
                  <a:pt x="0" y="0"/>
                </a:moveTo>
                <a:lnTo>
                  <a:pt x="3945468" y="0"/>
                </a:lnTo>
                <a:lnTo>
                  <a:pt x="3945468" y="93256"/>
                </a:lnTo>
                <a:lnTo>
                  <a:pt x="0" y="9325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3212512" y="3717898"/>
            <a:ext cx="634043" cy="634043"/>
          </a:xfrm>
          <a:custGeom>
            <a:avLst/>
            <a:gdLst/>
            <a:ahLst/>
            <a:cxnLst/>
            <a:rect l="l" t="t" r="r" b="b"/>
            <a:pathLst>
              <a:path w="634043" h="634043">
                <a:moveTo>
                  <a:pt x="0" y="0"/>
                </a:moveTo>
                <a:lnTo>
                  <a:pt x="634044" y="0"/>
                </a:lnTo>
                <a:lnTo>
                  <a:pt x="634044" y="634044"/>
                </a:lnTo>
                <a:lnTo>
                  <a:pt x="0" y="63404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0" name="Freeform 10"/>
          <p:cNvSpPr/>
          <p:nvPr/>
        </p:nvSpPr>
        <p:spPr>
          <a:xfrm>
            <a:off x="14441444" y="3717898"/>
            <a:ext cx="634043" cy="634043"/>
          </a:xfrm>
          <a:custGeom>
            <a:avLst/>
            <a:gdLst/>
            <a:ahLst/>
            <a:cxnLst/>
            <a:rect l="l" t="t" r="r" b="b"/>
            <a:pathLst>
              <a:path w="634043" h="634043">
                <a:moveTo>
                  <a:pt x="0" y="0"/>
                </a:moveTo>
                <a:lnTo>
                  <a:pt x="634044" y="0"/>
                </a:lnTo>
                <a:lnTo>
                  <a:pt x="634044" y="634044"/>
                </a:lnTo>
                <a:lnTo>
                  <a:pt x="0" y="63404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TextBox 11"/>
          <p:cNvSpPr txBox="1"/>
          <p:nvPr/>
        </p:nvSpPr>
        <p:spPr>
          <a:xfrm>
            <a:off x="5788897" y="4751763"/>
            <a:ext cx="6710207" cy="1168148"/>
          </a:xfrm>
          <a:prstGeom prst="rect">
            <a:avLst/>
          </a:prstGeom>
        </p:spPr>
        <p:txBody>
          <a:bodyPr lIns="0" tIns="0" rIns="0" bIns="0" rtlCol="0" anchor="t">
            <a:spAutoFit/>
          </a:bodyPr>
          <a:lstStyle/>
          <a:p>
            <a:pPr algn="ctr">
              <a:lnSpc>
                <a:spcPts val="9418"/>
              </a:lnSpc>
              <a:spcBef>
                <a:spcPct val="0"/>
              </a:spcBef>
            </a:pPr>
            <a:r>
              <a:rPr lang="en-US" sz="6727">
                <a:solidFill>
                  <a:srgbClr val="FFFFFF"/>
                </a:solidFill>
                <a:latin typeface="Inter Bold"/>
              </a:rPr>
              <a:t>CONCLUSION</a:t>
            </a:r>
          </a:p>
        </p:txBody>
      </p:sp>
      <p:sp>
        <p:nvSpPr>
          <p:cNvPr id="12" name="TextBox 12"/>
          <p:cNvSpPr txBox="1"/>
          <p:nvPr/>
        </p:nvSpPr>
        <p:spPr>
          <a:xfrm>
            <a:off x="2700168" y="7061132"/>
            <a:ext cx="12887663" cy="1111885"/>
          </a:xfrm>
          <a:prstGeom prst="rect">
            <a:avLst/>
          </a:prstGeom>
        </p:spPr>
        <p:txBody>
          <a:bodyPr lIns="0" tIns="0" rIns="0" bIns="0" rtlCol="0" anchor="t">
            <a:spAutoFit/>
          </a:bodyPr>
          <a:lstStyle/>
          <a:p>
            <a:pPr algn="ctr">
              <a:lnSpc>
                <a:spcPts val="2239"/>
              </a:lnSpc>
              <a:spcBef>
                <a:spcPct val="0"/>
              </a:spcBef>
            </a:pPr>
            <a:r>
              <a:rPr lang="en-US" sz="1599">
                <a:solidFill>
                  <a:srgbClr val="FFFFFF"/>
                </a:solidFill>
                <a:latin typeface="Poppins"/>
              </a:rPr>
              <a:t>In conclusion, the event project showcases a seamless platform where college administrators can upload events and event images, which are then displayed in the user event section. Users can easily access event details by clicking on the desired event, viewing the event description and images. This efficient system enhances communication and engagement between administrators and users, facilitating a more interactive and enjoyable experience for all participants.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3942" b="29807"/>
          <a:stretch>
            <a:fillRect/>
          </a:stretch>
        </p:blipFill>
        <p:spPr>
          <a:xfrm>
            <a:off x="0" y="0"/>
            <a:ext cx="18288000" cy="10287000"/>
          </a:xfrm>
          <a:prstGeom prst="rect">
            <a:avLst/>
          </a:prstGeom>
        </p:spPr>
      </p:pic>
      <p:grpSp>
        <p:nvGrpSpPr>
          <p:cNvPr id="3" name="Group 3"/>
          <p:cNvGrpSpPr/>
          <p:nvPr/>
        </p:nvGrpSpPr>
        <p:grpSpPr>
          <a:xfrm>
            <a:off x="413128" y="418698"/>
            <a:ext cx="17461745" cy="9449604"/>
            <a:chOff x="0" y="0"/>
            <a:chExt cx="5906812" cy="3196533"/>
          </a:xfrm>
        </p:grpSpPr>
        <p:sp>
          <p:nvSpPr>
            <p:cNvPr id="4" name="Freeform 4"/>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id="5" name="Freeform 5"/>
          <p:cNvSpPr/>
          <p:nvPr/>
        </p:nvSpPr>
        <p:spPr>
          <a:xfrm rot="5400000">
            <a:off x="17259300" y="7200900"/>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3489500" y="3101128"/>
            <a:ext cx="11309001" cy="3557195"/>
          </a:xfrm>
          <a:custGeom>
            <a:avLst/>
            <a:gdLst/>
            <a:ahLst/>
            <a:cxnLst/>
            <a:rect l="l" t="t" r="r" b="b"/>
            <a:pathLst>
              <a:path w="11309001" h="3557195">
                <a:moveTo>
                  <a:pt x="0" y="0"/>
                </a:moveTo>
                <a:lnTo>
                  <a:pt x="11309000" y="0"/>
                </a:lnTo>
                <a:lnTo>
                  <a:pt x="11309000" y="3557195"/>
                </a:lnTo>
                <a:lnTo>
                  <a:pt x="0" y="35571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3489500" y="3681482"/>
            <a:ext cx="11309001" cy="2139312"/>
          </a:xfrm>
          <a:prstGeom prst="rect">
            <a:avLst/>
          </a:prstGeom>
        </p:spPr>
        <p:txBody>
          <a:bodyPr lIns="0" tIns="0" rIns="0" bIns="0" rtlCol="0" anchor="t">
            <a:spAutoFit/>
          </a:bodyPr>
          <a:lstStyle/>
          <a:p>
            <a:pPr algn="ctr">
              <a:lnSpc>
                <a:spcPts val="17308"/>
              </a:lnSpc>
              <a:spcBef>
                <a:spcPct val="0"/>
              </a:spcBef>
            </a:pPr>
            <a:r>
              <a:rPr lang="en-US" sz="12363">
                <a:solidFill>
                  <a:srgbClr val="FFFFFF"/>
                </a:solidFill>
                <a:latin typeface="Inter Bold"/>
              </a:rPr>
              <a:t>THANK YOU</a:t>
            </a:r>
          </a:p>
        </p:txBody>
      </p:sp>
      <p:sp>
        <p:nvSpPr>
          <p:cNvPr id="8" name="Freeform 8"/>
          <p:cNvSpPr/>
          <p:nvPr/>
        </p:nvSpPr>
        <p:spPr>
          <a:xfrm>
            <a:off x="1972515" y="3072622"/>
            <a:ext cx="634043" cy="634043"/>
          </a:xfrm>
          <a:custGeom>
            <a:avLst/>
            <a:gdLst/>
            <a:ahLst/>
            <a:cxnLst/>
            <a:rect l="l" t="t" r="r" b="b"/>
            <a:pathLst>
              <a:path w="634043" h="634043">
                <a:moveTo>
                  <a:pt x="0" y="0"/>
                </a:moveTo>
                <a:lnTo>
                  <a:pt x="634043" y="0"/>
                </a:lnTo>
                <a:lnTo>
                  <a:pt x="634043" y="634044"/>
                </a:lnTo>
                <a:lnTo>
                  <a:pt x="0" y="63404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15681442" y="3072622"/>
            <a:ext cx="634043" cy="634043"/>
          </a:xfrm>
          <a:custGeom>
            <a:avLst/>
            <a:gdLst/>
            <a:ahLst/>
            <a:cxnLst/>
            <a:rect l="l" t="t" r="r" b="b"/>
            <a:pathLst>
              <a:path w="634043" h="634043">
                <a:moveTo>
                  <a:pt x="0" y="0"/>
                </a:moveTo>
                <a:lnTo>
                  <a:pt x="634043" y="0"/>
                </a:lnTo>
                <a:lnTo>
                  <a:pt x="634043" y="634044"/>
                </a:lnTo>
                <a:lnTo>
                  <a:pt x="0" y="63404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grpSp>
        <p:nvGrpSpPr>
          <p:cNvPr id="2" name="Group 2"/>
          <p:cNvGrpSpPr/>
          <p:nvPr/>
        </p:nvGrpSpPr>
        <p:grpSpPr>
          <a:xfrm>
            <a:off x="413128" y="418698"/>
            <a:ext cx="17461745" cy="9449604"/>
            <a:chOff x="0" y="0"/>
            <a:chExt cx="5906812" cy="3196533"/>
          </a:xfrm>
        </p:grpSpPr>
        <p:sp>
          <p:nvSpPr>
            <p:cNvPr id="3" name="Freeform 3"/>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id="4" name="Freeform 4"/>
          <p:cNvSpPr/>
          <p:nvPr/>
        </p:nvSpPr>
        <p:spPr>
          <a:xfrm rot="5400000">
            <a:off x="17259300" y="7200900"/>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a:grpSpLocks noChangeAspect="1"/>
          </p:cNvGrpSpPr>
          <p:nvPr/>
        </p:nvGrpSpPr>
        <p:grpSpPr>
          <a:xfrm>
            <a:off x="10143331" y="1890601"/>
            <a:ext cx="6505825" cy="6505799"/>
            <a:chOff x="0" y="0"/>
            <a:chExt cx="6350000" cy="6349975"/>
          </a:xfrm>
        </p:grpSpPr>
        <p:sp>
          <p:nvSpPr>
            <p:cNvPr id="6" name="Freeform 6"/>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t="-52894" b="-52894"/>
              </a:stretch>
            </a:blipFill>
          </p:spPr>
        </p:sp>
      </p:grpSp>
      <p:sp>
        <p:nvSpPr>
          <p:cNvPr id="7" name="TextBox 7"/>
          <p:cNvSpPr txBox="1"/>
          <p:nvPr/>
        </p:nvSpPr>
        <p:spPr>
          <a:xfrm>
            <a:off x="1787373" y="3405730"/>
            <a:ext cx="8432158" cy="1038225"/>
          </a:xfrm>
          <a:prstGeom prst="rect">
            <a:avLst/>
          </a:prstGeom>
        </p:spPr>
        <p:txBody>
          <a:bodyPr lIns="0" tIns="0" rIns="0" bIns="0" rtlCol="0" anchor="t">
            <a:spAutoFit/>
          </a:bodyPr>
          <a:lstStyle/>
          <a:p>
            <a:pPr>
              <a:lnSpc>
                <a:spcPts val="8400"/>
              </a:lnSpc>
              <a:spcBef>
                <a:spcPct val="0"/>
              </a:spcBef>
            </a:pPr>
            <a:r>
              <a:rPr lang="en-US" sz="6000">
                <a:solidFill>
                  <a:srgbClr val="F3BE66"/>
                </a:solidFill>
                <a:latin typeface="Inter Bold"/>
              </a:rPr>
              <a:t>INTRODUCTION</a:t>
            </a:r>
          </a:p>
        </p:txBody>
      </p:sp>
      <p:sp>
        <p:nvSpPr>
          <p:cNvPr id="8" name="Freeform 8"/>
          <p:cNvSpPr/>
          <p:nvPr/>
        </p:nvSpPr>
        <p:spPr>
          <a:xfrm>
            <a:off x="9826310" y="1573579"/>
            <a:ext cx="634043" cy="634043"/>
          </a:xfrm>
          <a:custGeom>
            <a:avLst/>
            <a:gdLst/>
            <a:ahLst/>
            <a:cxnLst/>
            <a:rect l="l" t="t" r="r" b="b"/>
            <a:pathLst>
              <a:path w="634043" h="634043">
                <a:moveTo>
                  <a:pt x="0" y="0"/>
                </a:moveTo>
                <a:lnTo>
                  <a:pt x="634043" y="0"/>
                </a:lnTo>
                <a:lnTo>
                  <a:pt x="634043" y="634043"/>
                </a:lnTo>
                <a:lnTo>
                  <a:pt x="0" y="6340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Freeform 9"/>
          <p:cNvSpPr/>
          <p:nvPr/>
        </p:nvSpPr>
        <p:spPr>
          <a:xfrm>
            <a:off x="16332134" y="8079378"/>
            <a:ext cx="634043" cy="634043"/>
          </a:xfrm>
          <a:custGeom>
            <a:avLst/>
            <a:gdLst/>
            <a:ahLst/>
            <a:cxnLst/>
            <a:rect l="l" t="t" r="r" b="b"/>
            <a:pathLst>
              <a:path w="634043" h="634043">
                <a:moveTo>
                  <a:pt x="0" y="0"/>
                </a:moveTo>
                <a:lnTo>
                  <a:pt x="634044" y="0"/>
                </a:lnTo>
                <a:lnTo>
                  <a:pt x="634044" y="634043"/>
                </a:lnTo>
                <a:lnTo>
                  <a:pt x="0" y="6340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TextBox 10"/>
          <p:cNvSpPr txBox="1"/>
          <p:nvPr/>
        </p:nvSpPr>
        <p:spPr>
          <a:xfrm>
            <a:off x="1787373" y="4543170"/>
            <a:ext cx="8038936" cy="3749109"/>
          </a:xfrm>
          <a:prstGeom prst="rect">
            <a:avLst/>
          </a:prstGeom>
        </p:spPr>
        <p:txBody>
          <a:bodyPr lIns="0" tIns="0" rIns="0" bIns="0" rtlCol="0" anchor="t">
            <a:spAutoFit/>
          </a:bodyPr>
          <a:lstStyle/>
          <a:p>
            <a:pPr>
              <a:lnSpc>
                <a:spcPts val="3356"/>
              </a:lnSpc>
            </a:pPr>
            <a:r>
              <a:rPr lang="en-US" sz="2397">
                <a:solidFill>
                  <a:srgbClr val="FFFFFF"/>
                </a:solidFill>
                <a:latin typeface="Canva Sans"/>
              </a:rPr>
              <a:t>Our project "IOPE Diaries" introduces a user-friendly platform that seamlessly connects event administrators and attendees. With a simple and intuitive interface, the solution allows administrators to upload event details and associated images, making them easily accessible to the entire college community. Users can explore the vast array of events and access comprehensive information with just a few clicks.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sp>
        <p:nvSpPr>
          <p:cNvPr id="2" name="Freeform 2"/>
          <p:cNvSpPr/>
          <p:nvPr/>
        </p:nvSpPr>
        <p:spPr>
          <a:xfrm rot="5400000">
            <a:off x="17259300" y="7200900"/>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a:grpSpLocks noChangeAspect="1"/>
          </p:cNvGrpSpPr>
          <p:nvPr/>
        </p:nvGrpSpPr>
        <p:grpSpPr>
          <a:xfrm>
            <a:off x="12057559" y="1673452"/>
            <a:ext cx="4670806" cy="4670788"/>
            <a:chOff x="0" y="0"/>
            <a:chExt cx="6350000" cy="6349975"/>
          </a:xfrm>
        </p:grpSpPr>
        <p:sp>
          <p:nvSpPr>
            <p:cNvPr id="4" name="Freeform 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l="-16666" r="-16666"/>
              </a:stretch>
            </a:blipFill>
          </p:spPr>
        </p:sp>
      </p:grpSp>
      <p:grpSp>
        <p:nvGrpSpPr>
          <p:cNvPr id="5" name="Group 5"/>
          <p:cNvGrpSpPr/>
          <p:nvPr/>
        </p:nvGrpSpPr>
        <p:grpSpPr>
          <a:xfrm>
            <a:off x="8895180" y="3650316"/>
            <a:ext cx="4963232" cy="4963232"/>
            <a:chOff x="0" y="0"/>
            <a:chExt cx="6350000" cy="6350000"/>
          </a:xfrm>
        </p:grpSpPr>
        <p:sp>
          <p:nvSpPr>
            <p:cNvPr id="6" name="Freeform 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24706"/>
              </a:srgbClr>
            </a:solidFill>
          </p:spPr>
        </p:sp>
      </p:grpSp>
      <p:grpSp>
        <p:nvGrpSpPr>
          <p:cNvPr id="7" name="Group 7"/>
          <p:cNvGrpSpPr>
            <a:grpSpLocks noChangeAspect="1"/>
          </p:cNvGrpSpPr>
          <p:nvPr/>
        </p:nvGrpSpPr>
        <p:grpSpPr>
          <a:xfrm>
            <a:off x="9041393" y="3796538"/>
            <a:ext cx="4670806" cy="4670788"/>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t="-3935" b="-3935"/>
              </a:stretch>
            </a:blipFill>
          </p:spPr>
        </p:sp>
      </p:grpSp>
      <p:sp>
        <p:nvSpPr>
          <p:cNvPr id="9" name="TextBox 9"/>
          <p:cNvSpPr txBox="1"/>
          <p:nvPr/>
        </p:nvSpPr>
        <p:spPr>
          <a:xfrm>
            <a:off x="1205735" y="2205925"/>
            <a:ext cx="6520479" cy="2105025"/>
          </a:xfrm>
          <a:prstGeom prst="rect">
            <a:avLst/>
          </a:prstGeom>
        </p:spPr>
        <p:txBody>
          <a:bodyPr lIns="0" tIns="0" rIns="0" bIns="0" rtlCol="0" anchor="t">
            <a:spAutoFit/>
          </a:bodyPr>
          <a:lstStyle/>
          <a:p>
            <a:pPr>
              <a:lnSpc>
                <a:spcPts val="8400"/>
              </a:lnSpc>
              <a:spcBef>
                <a:spcPct val="0"/>
              </a:spcBef>
            </a:pPr>
            <a:r>
              <a:rPr lang="en-US" sz="6000">
                <a:solidFill>
                  <a:srgbClr val="F3BE66"/>
                </a:solidFill>
                <a:latin typeface="Inter Bold"/>
              </a:rPr>
              <a:t>PROBLEM STATEMENT</a:t>
            </a:r>
          </a:p>
        </p:txBody>
      </p:sp>
      <p:sp>
        <p:nvSpPr>
          <p:cNvPr id="10" name="TextBox 10"/>
          <p:cNvSpPr txBox="1"/>
          <p:nvPr/>
        </p:nvSpPr>
        <p:spPr>
          <a:xfrm>
            <a:off x="1205735" y="4670380"/>
            <a:ext cx="6775045" cy="3676015"/>
          </a:xfrm>
          <a:prstGeom prst="rect">
            <a:avLst/>
          </a:prstGeom>
        </p:spPr>
        <p:txBody>
          <a:bodyPr lIns="0" tIns="0" rIns="0" bIns="0" rtlCol="0" anchor="t">
            <a:spAutoFit/>
          </a:bodyPr>
          <a:lstStyle/>
          <a:p>
            <a:pPr>
              <a:lnSpc>
                <a:spcPts val="2659"/>
              </a:lnSpc>
            </a:pPr>
            <a:r>
              <a:rPr lang="en-US" sz="1899">
                <a:solidFill>
                  <a:srgbClr val="FFFFFF"/>
                </a:solidFill>
                <a:latin typeface="Poppins"/>
              </a:rPr>
              <a:t>Designing an effective college event website that caters to the needs of both students and faculty, while ensuring seamless navigation and optimal user experience, is a challenging task. The website must provide comprehensive information about conducted events, relevant details, and should also incorporate features that promote engagement, networking, and community building. The challenge lies in balancing functionality, aesthetics, and usability, while adhering to time and budget constraints.</a:t>
            </a:r>
          </a:p>
          <a:p>
            <a:pPr>
              <a:lnSpc>
                <a:spcPts val="2659"/>
              </a:lnSpc>
              <a:spcBef>
                <a:spcPct val="0"/>
              </a:spcBef>
            </a:pPr>
            <a:endParaRPr lang="en-US" sz="1899">
              <a:solidFill>
                <a:srgbClr val="FFFFFF"/>
              </a:solidFill>
              <a:latin typeface="Poppins"/>
            </a:endParaRPr>
          </a:p>
        </p:txBody>
      </p:sp>
      <p:sp>
        <p:nvSpPr>
          <p:cNvPr id="11" name="Freeform 11"/>
          <p:cNvSpPr/>
          <p:nvPr/>
        </p:nvSpPr>
        <p:spPr>
          <a:xfrm>
            <a:off x="10442595" y="2012728"/>
            <a:ext cx="634043" cy="634043"/>
          </a:xfrm>
          <a:custGeom>
            <a:avLst/>
            <a:gdLst/>
            <a:ahLst/>
            <a:cxnLst/>
            <a:rect l="l" t="t" r="r" b="b"/>
            <a:pathLst>
              <a:path w="634043" h="634043">
                <a:moveTo>
                  <a:pt x="0" y="0"/>
                </a:moveTo>
                <a:lnTo>
                  <a:pt x="634044" y="0"/>
                </a:lnTo>
                <a:lnTo>
                  <a:pt x="634044" y="634043"/>
                </a:lnTo>
                <a:lnTo>
                  <a:pt x="0" y="6340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14622680" y="7200900"/>
            <a:ext cx="634043" cy="634043"/>
          </a:xfrm>
          <a:custGeom>
            <a:avLst/>
            <a:gdLst/>
            <a:ahLst/>
            <a:cxnLst/>
            <a:rect l="l" t="t" r="r" b="b"/>
            <a:pathLst>
              <a:path w="634043" h="634043">
                <a:moveTo>
                  <a:pt x="0" y="0"/>
                </a:moveTo>
                <a:lnTo>
                  <a:pt x="634043" y="0"/>
                </a:lnTo>
                <a:lnTo>
                  <a:pt x="634043" y="634043"/>
                </a:lnTo>
                <a:lnTo>
                  <a:pt x="0" y="63404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sp>
        <p:nvSpPr>
          <p:cNvPr id="2" name="Freeform 2"/>
          <p:cNvSpPr/>
          <p:nvPr/>
        </p:nvSpPr>
        <p:spPr>
          <a:xfrm rot="5400000">
            <a:off x="17259300" y="7200900"/>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4209618" y="3390208"/>
            <a:ext cx="3503405" cy="5650653"/>
          </a:xfrm>
          <a:custGeom>
            <a:avLst/>
            <a:gdLst/>
            <a:ahLst/>
            <a:cxnLst/>
            <a:rect l="l" t="t" r="r" b="b"/>
            <a:pathLst>
              <a:path w="3503405" h="5650653">
                <a:moveTo>
                  <a:pt x="0" y="0"/>
                </a:moveTo>
                <a:lnTo>
                  <a:pt x="3503406" y="0"/>
                </a:lnTo>
                <a:lnTo>
                  <a:pt x="3503406" y="5650653"/>
                </a:lnTo>
                <a:lnTo>
                  <a:pt x="0" y="56506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1991119" y="5070659"/>
            <a:ext cx="2289751" cy="2289751"/>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24706"/>
              </a:srgbClr>
            </a:solidFill>
          </p:spPr>
        </p:sp>
      </p:grpSp>
      <p:grpSp>
        <p:nvGrpSpPr>
          <p:cNvPr id="6" name="Group 6"/>
          <p:cNvGrpSpPr>
            <a:grpSpLocks noChangeAspect="1"/>
          </p:cNvGrpSpPr>
          <p:nvPr/>
        </p:nvGrpSpPr>
        <p:grpSpPr>
          <a:xfrm>
            <a:off x="2058573" y="5138117"/>
            <a:ext cx="2154843" cy="2154834"/>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24962" r="-24962"/>
              </a:stretch>
            </a:blipFill>
          </p:spPr>
        </p:sp>
      </p:grpSp>
      <p:sp>
        <p:nvSpPr>
          <p:cNvPr id="8" name="Freeform 8"/>
          <p:cNvSpPr/>
          <p:nvPr/>
        </p:nvSpPr>
        <p:spPr>
          <a:xfrm rot="-5400000">
            <a:off x="11719852" y="3390208"/>
            <a:ext cx="3503405" cy="5650653"/>
          </a:xfrm>
          <a:custGeom>
            <a:avLst/>
            <a:gdLst/>
            <a:ahLst/>
            <a:cxnLst/>
            <a:rect l="l" t="t" r="r" b="b"/>
            <a:pathLst>
              <a:path w="3503405" h="5650653">
                <a:moveTo>
                  <a:pt x="0" y="0"/>
                </a:moveTo>
                <a:lnTo>
                  <a:pt x="3503405" y="0"/>
                </a:lnTo>
                <a:lnTo>
                  <a:pt x="3503405" y="5650653"/>
                </a:lnTo>
                <a:lnTo>
                  <a:pt x="0" y="56506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9" name="Group 9"/>
          <p:cNvGrpSpPr/>
          <p:nvPr/>
        </p:nvGrpSpPr>
        <p:grpSpPr>
          <a:xfrm>
            <a:off x="9501352" y="5070659"/>
            <a:ext cx="2289751" cy="2289751"/>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24706"/>
              </a:srgbClr>
            </a:solidFill>
          </p:spPr>
        </p:sp>
      </p:grpSp>
      <p:grpSp>
        <p:nvGrpSpPr>
          <p:cNvPr id="11" name="Group 11"/>
          <p:cNvGrpSpPr>
            <a:grpSpLocks noChangeAspect="1"/>
          </p:cNvGrpSpPr>
          <p:nvPr/>
        </p:nvGrpSpPr>
        <p:grpSpPr>
          <a:xfrm>
            <a:off x="9568806" y="5138117"/>
            <a:ext cx="2154843" cy="2154834"/>
            <a:chOff x="0" y="0"/>
            <a:chExt cx="6350000" cy="6349975"/>
          </a:xfrm>
        </p:grpSpPr>
        <p:sp>
          <p:nvSpPr>
            <p:cNvPr id="12" name="Freeform 1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24962" r="-24962"/>
              </a:stretch>
            </a:blipFill>
          </p:spPr>
        </p:sp>
      </p:grpSp>
      <p:sp>
        <p:nvSpPr>
          <p:cNvPr id="13" name="TextBox 13"/>
          <p:cNvSpPr txBox="1"/>
          <p:nvPr/>
        </p:nvSpPr>
        <p:spPr>
          <a:xfrm>
            <a:off x="2175820" y="2001126"/>
            <a:ext cx="13936361" cy="1038225"/>
          </a:xfrm>
          <a:prstGeom prst="rect">
            <a:avLst/>
          </a:prstGeom>
        </p:spPr>
        <p:txBody>
          <a:bodyPr lIns="0" tIns="0" rIns="0" bIns="0" rtlCol="0" anchor="t">
            <a:spAutoFit/>
          </a:bodyPr>
          <a:lstStyle/>
          <a:p>
            <a:pPr algn="ctr">
              <a:lnSpc>
                <a:spcPts val="8400"/>
              </a:lnSpc>
              <a:spcBef>
                <a:spcPct val="0"/>
              </a:spcBef>
            </a:pPr>
            <a:r>
              <a:rPr lang="en-US" sz="6000">
                <a:solidFill>
                  <a:srgbClr val="F3BE66"/>
                </a:solidFill>
                <a:latin typeface="Inter Bold"/>
              </a:rPr>
              <a:t>OBJECTIVES</a:t>
            </a:r>
          </a:p>
        </p:txBody>
      </p:sp>
      <p:sp>
        <p:nvSpPr>
          <p:cNvPr id="14" name="TextBox 14"/>
          <p:cNvSpPr txBox="1"/>
          <p:nvPr/>
        </p:nvSpPr>
        <p:spPr>
          <a:xfrm>
            <a:off x="4854263" y="5761696"/>
            <a:ext cx="3264226" cy="711200"/>
          </a:xfrm>
          <a:prstGeom prst="rect">
            <a:avLst/>
          </a:prstGeom>
        </p:spPr>
        <p:txBody>
          <a:bodyPr lIns="0" tIns="0" rIns="0" bIns="0" rtlCol="0" anchor="t">
            <a:spAutoFit/>
          </a:bodyPr>
          <a:lstStyle/>
          <a:p>
            <a:pPr>
              <a:lnSpc>
                <a:spcPts val="2799"/>
              </a:lnSpc>
              <a:spcBef>
                <a:spcPct val="0"/>
              </a:spcBef>
            </a:pPr>
            <a:r>
              <a:rPr lang="en-US" sz="1999">
                <a:solidFill>
                  <a:srgbClr val="FFFFFF"/>
                </a:solidFill>
                <a:latin typeface="Poppins"/>
              </a:rPr>
              <a:t>Ease of accessingthe platform.</a:t>
            </a:r>
          </a:p>
        </p:txBody>
      </p:sp>
      <p:sp>
        <p:nvSpPr>
          <p:cNvPr id="15" name="TextBox 15"/>
          <p:cNvSpPr txBox="1"/>
          <p:nvPr/>
        </p:nvSpPr>
        <p:spPr>
          <a:xfrm>
            <a:off x="4854263" y="5214588"/>
            <a:ext cx="3264226" cy="358775"/>
          </a:xfrm>
          <a:prstGeom prst="rect">
            <a:avLst/>
          </a:prstGeom>
        </p:spPr>
        <p:txBody>
          <a:bodyPr lIns="0" tIns="0" rIns="0" bIns="0" rtlCol="0" anchor="t">
            <a:spAutoFit/>
          </a:bodyPr>
          <a:lstStyle/>
          <a:p>
            <a:pPr>
              <a:lnSpc>
                <a:spcPts val="2799"/>
              </a:lnSpc>
              <a:spcBef>
                <a:spcPct val="0"/>
              </a:spcBef>
            </a:pPr>
            <a:r>
              <a:rPr lang="en-US" sz="1999">
                <a:solidFill>
                  <a:srgbClr val="FFFFFF"/>
                </a:solidFill>
                <a:latin typeface="Poppins Bold"/>
              </a:rPr>
              <a:t>Easy-to-use</a:t>
            </a:r>
          </a:p>
        </p:txBody>
      </p:sp>
      <p:sp>
        <p:nvSpPr>
          <p:cNvPr id="16" name="TextBox 16"/>
          <p:cNvSpPr txBox="1"/>
          <p:nvPr/>
        </p:nvSpPr>
        <p:spPr>
          <a:xfrm>
            <a:off x="12397468" y="5761696"/>
            <a:ext cx="3264226" cy="358775"/>
          </a:xfrm>
          <a:prstGeom prst="rect">
            <a:avLst/>
          </a:prstGeom>
        </p:spPr>
        <p:txBody>
          <a:bodyPr lIns="0" tIns="0" rIns="0" bIns="0" rtlCol="0" anchor="t">
            <a:spAutoFit/>
          </a:bodyPr>
          <a:lstStyle/>
          <a:p>
            <a:pPr>
              <a:lnSpc>
                <a:spcPts val="2799"/>
              </a:lnSpc>
              <a:spcBef>
                <a:spcPct val="0"/>
              </a:spcBef>
            </a:pPr>
            <a:r>
              <a:rPr lang="en-US" sz="1999">
                <a:solidFill>
                  <a:srgbClr val="FFFFFF"/>
                </a:solidFill>
                <a:latin typeface="Poppins"/>
              </a:rPr>
              <a:t>User Friendly Interface.</a:t>
            </a:r>
          </a:p>
        </p:txBody>
      </p:sp>
      <p:sp>
        <p:nvSpPr>
          <p:cNvPr id="17" name="TextBox 17"/>
          <p:cNvSpPr txBox="1"/>
          <p:nvPr/>
        </p:nvSpPr>
        <p:spPr>
          <a:xfrm>
            <a:off x="12397468" y="5214588"/>
            <a:ext cx="3264226" cy="358775"/>
          </a:xfrm>
          <a:prstGeom prst="rect">
            <a:avLst/>
          </a:prstGeom>
        </p:spPr>
        <p:txBody>
          <a:bodyPr lIns="0" tIns="0" rIns="0" bIns="0" rtlCol="0" anchor="t">
            <a:spAutoFit/>
          </a:bodyPr>
          <a:lstStyle/>
          <a:p>
            <a:pPr>
              <a:lnSpc>
                <a:spcPts val="2799"/>
              </a:lnSpc>
              <a:spcBef>
                <a:spcPct val="0"/>
              </a:spcBef>
            </a:pPr>
            <a:r>
              <a:rPr lang="en-US" sz="1999">
                <a:solidFill>
                  <a:srgbClr val="FFFFFF"/>
                </a:solidFill>
                <a:latin typeface="Poppins Bold"/>
              </a:rPr>
              <a:t>Usability</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sp>
        <p:nvSpPr>
          <p:cNvPr id="2" name="Freeform 2"/>
          <p:cNvSpPr/>
          <p:nvPr/>
        </p:nvSpPr>
        <p:spPr>
          <a:xfrm rot="5400000">
            <a:off x="17259300" y="7200900"/>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4209618" y="3390208"/>
            <a:ext cx="3503405" cy="5650653"/>
          </a:xfrm>
          <a:custGeom>
            <a:avLst/>
            <a:gdLst/>
            <a:ahLst/>
            <a:cxnLst/>
            <a:rect l="l" t="t" r="r" b="b"/>
            <a:pathLst>
              <a:path w="3503405" h="5650653">
                <a:moveTo>
                  <a:pt x="0" y="0"/>
                </a:moveTo>
                <a:lnTo>
                  <a:pt x="3503406" y="0"/>
                </a:lnTo>
                <a:lnTo>
                  <a:pt x="3503406" y="5650653"/>
                </a:lnTo>
                <a:lnTo>
                  <a:pt x="0" y="56506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4" name="Group 4"/>
          <p:cNvGrpSpPr/>
          <p:nvPr/>
        </p:nvGrpSpPr>
        <p:grpSpPr>
          <a:xfrm>
            <a:off x="1991119" y="5070659"/>
            <a:ext cx="2289751" cy="2289751"/>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24706"/>
              </a:srgbClr>
            </a:solidFill>
          </p:spPr>
        </p:sp>
      </p:grpSp>
      <p:grpSp>
        <p:nvGrpSpPr>
          <p:cNvPr id="6" name="Group 6"/>
          <p:cNvGrpSpPr>
            <a:grpSpLocks noChangeAspect="1"/>
          </p:cNvGrpSpPr>
          <p:nvPr/>
        </p:nvGrpSpPr>
        <p:grpSpPr>
          <a:xfrm>
            <a:off x="2058573" y="5138117"/>
            <a:ext cx="2154843" cy="2154834"/>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24962" r="-24962"/>
              </a:stretch>
            </a:blipFill>
          </p:spPr>
        </p:sp>
      </p:grpSp>
      <p:sp>
        <p:nvSpPr>
          <p:cNvPr id="8" name="Freeform 8"/>
          <p:cNvSpPr/>
          <p:nvPr/>
        </p:nvSpPr>
        <p:spPr>
          <a:xfrm rot="-5400000">
            <a:off x="11719852" y="3390208"/>
            <a:ext cx="3503405" cy="5650653"/>
          </a:xfrm>
          <a:custGeom>
            <a:avLst/>
            <a:gdLst/>
            <a:ahLst/>
            <a:cxnLst/>
            <a:rect l="l" t="t" r="r" b="b"/>
            <a:pathLst>
              <a:path w="3503405" h="5650653">
                <a:moveTo>
                  <a:pt x="0" y="0"/>
                </a:moveTo>
                <a:lnTo>
                  <a:pt x="3503405" y="0"/>
                </a:lnTo>
                <a:lnTo>
                  <a:pt x="3503405" y="5650653"/>
                </a:lnTo>
                <a:lnTo>
                  <a:pt x="0" y="56506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9" name="Group 9"/>
          <p:cNvGrpSpPr/>
          <p:nvPr/>
        </p:nvGrpSpPr>
        <p:grpSpPr>
          <a:xfrm>
            <a:off x="9501352" y="5070659"/>
            <a:ext cx="2289751" cy="2289751"/>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FFFFFF">
                <a:alpha val="24706"/>
              </a:srgbClr>
            </a:solidFill>
          </p:spPr>
        </p:sp>
      </p:grpSp>
      <p:grpSp>
        <p:nvGrpSpPr>
          <p:cNvPr id="11" name="Group 11"/>
          <p:cNvGrpSpPr>
            <a:grpSpLocks noChangeAspect="1"/>
          </p:cNvGrpSpPr>
          <p:nvPr/>
        </p:nvGrpSpPr>
        <p:grpSpPr>
          <a:xfrm>
            <a:off x="9568806" y="5138117"/>
            <a:ext cx="2154843" cy="2154834"/>
            <a:chOff x="0" y="0"/>
            <a:chExt cx="6350000" cy="6349975"/>
          </a:xfrm>
        </p:grpSpPr>
        <p:sp>
          <p:nvSpPr>
            <p:cNvPr id="12" name="Freeform 12"/>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l="-24962" r="-24962"/>
              </a:stretch>
            </a:blipFill>
          </p:spPr>
        </p:sp>
      </p:grpSp>
      <p:sp>
        <p:nvSpPr>
          <p:cNvPr id="13" name="TextBox 13"/>
          <p:cNvSpPr txBox="1"/>
          <p:nvPr/>
        </p:nvSpPr>
        <p:spPr>
          <a:xfrm>
            <a:off x="2175820" y="2001126"/>
            <a:ext cx="13936361" cy="1038225"/>
          </a:xfrm>
          <a:prstGeom prst="rect">
            <a:avLst/>
          </a:prstGeom>
        </p:spPr>
        <p:txBody>
          <a:bodyPr lIns="0" tIns="0" rIns="0" bIns="0" rtlCol="0" anchor="t">
            <a:spAutoFit/>
          </a:bodyPr>
          <a:lstStyle/>
          <a:p>
            <a:pPr algn="ctr">
              <a:lnSpc>
                <a:spcPts val="8400"/>
              </a:lnSpc>
              <a:spcBef>
                <a:spcPct val="0"/>
              </a:spcBef>
            </a:pPr>
            <a:r>
              <a:rPr lang="en-US" sz="6000">
                <a:solidFill>
                  <a:srgbClr val="F3BE66"/>
                </a:solidFill>
                <a:latin typeface="Inter Bold"/>
              </a:rPr>
              <a:t>OBJECTIVES</a:t>
            </a:r>
          </a:p>
        </p:txBody>
      </p:sp>
      <p:sp>
        <p:nvSpPr>
          <p:cNvPr id="14" name="TextBox 14"/>
          <p:cNvSpPr txBox="1"/>
          <p:nvPr/>
        </p:nvSpPr>
        <p:spPr>
          <a:xfrm>
            <a:off x="4854263" y="5761696"/>
            <a:ext cx="3264226" cy="1063625"/>
          </a:xfrm>
          <a:prstGeom prst="rect">
            <a:avLst/>
          </a:prstGeom>
        </p:spPr>
        <p:txBody>
          <a:bodyPr lIns="0" tIns="0" rIns="0" bIns="0" rtlCol="0" anchor="t">
            <a:spAutoFit/>
          </a:bodyPr>
          <a:lstStyle/>
          <a:p>
            <a:pPr>
              <a:lnSpc>
                <a:spcPts val="2799"/>
              </a:lnSpc>
            </a:pPr>
            <a:r>
              <a:rPr lang="en-US" sz="1999">
                <a:solidFill>
                  <a:srgbClr val="FFFFFF"/>
                </a:solidFill>
                <a:latin typeface="Poppins"/>
              </a:rPr>
              <a:t>Confidence to participate in other events.</a:t>
            </a:r>
          </a:p>
          <a:p>
            <a:pPr>
              <a:lnSpc>
                <a:spcPts val="2799"/>
              </a:lnSpc>
              <a:spcBef>
                <a:spcPct val="0"/>
              </a:spcBef>
            </a:pPr>
            <a:endParaRPr lang="en-US" sz="1999">
              <a:solidFill>
                <a:srgbClr val="FFFFFF"/>
              </a:solidFill>
              <a:latin typeface="Poppins"/>
            </a:endParaRPr>
          </a:p>
        </p:txBody>
      </p:sp>
      <p:sp>
        <p:nvSpPr>
          <p:cNvPr id="15" name="TextBox 15"/>
          <p:cNvSpPr txBox="1"/>
          <p:nvPr/>
        </p:nvSpPr>
        <p:spPr>
          <a:xfrm>
            <a:off x="4854263" y="5214588"/>
            <a:ext cx="3264226" cy="358775"/>
          </a:xfrm>
          <a:prstGeom prst="rect">
            <a:avLst/>
          </a:prstGeom>
        </p:spPr>
        <p:txBody>
          <a:bodyPr lIns="0" tIns="0" rIns="0" bIns="0" rtlCol="0" anchor="t">
            <a:spAutoFit/>
          </a:bodyPr>
          <a:lstStyle/>
          <a:p>
            <a:pPr>
              <a:lnSpc>
                <a:spcPts val="2799"/>
              </a:lnSpc>
              <a:spcBef>
                <a:spcPct val="0"/>
              </a:spcBef>
            </a:pPr>
            <a:r>
              <a:rPr lang="en-US" sz="1999">
                <a:solidFill>
                  <a:srgbClr val="FFFFFF"/>
                </a:solidFill>
                <a:latin typeface="Poppins Bold"/>
              </a:rPr>
              <a:t>Gain</a:t>
            </a:r>
          </a:p>
        </p:txBody>
      </p:sp>
      <p:sp>
        <p:nvSpPr>
          <p:cNvPr id="16" name="TextBox 16"/>
          <p:cNvSpPr txBox="1"/>
          <p:nvPr/>
        </p:nvSpPr>
        <p:spPr>
          <a:xfrm>
            <a:off x="12079875" y="5656198"/>
            <a:ext cx="3581820" cy="1957031"/>
          </a:xfrm>
          <a:prstGeom prst="rect">
            <a:avLst/>
          </a:prstGeom>
        </p:spPr>
        <p:txBody>
          <a:bodyPr lIns="0" tIns="0" rIns="0" bIns="0" rtlCol="0" anchor="t">
            <a:spAutoFit/>
          </a:bodyPr>
          <a:lstStyle/>
          <a:p>
            <a:pPr>
              <a:lnSpc>
                <a:spcPts val="1937"/>
              </a:lnSpc>
              <a:spcBef>
                <a:spcPct val="0"/>
              </a:spcBef>
            </a:pPr>
            <a:r>
              <a:rPr lang="en-US" sz="1384">
                <a:solidFill>
                  <a:srgbClr val="FFFFFF"/>
                </a:solidFill>
                <a:latin typeface="Poppins"/>
              </a:rPr>
              <a:t>A objective for a college event website could be to promote campus culture and showcase the diversity of events and activities happening on campus. By highlighting events from a variety of departments and student groups, the website can help create a more vibrant and inclusive campus community.</a:t>
            </a:r>
          </a:p>
        </p:txBody>
      </p:sp>
      <p:sp>
        <p:nvSpPr>
          <p:cNvPr id="17" name="TextBox 17"/>
          <p:cNvSpPr txBox="1"/>
          <p:nvPr/>
        </p:nvSpPr>
        <p:spPr>
          <a:xfrm>
            <a:off x="12079875" y="5214588"/>
            <a:ext cx="3466926" cy="358775"/>
          </a:xfrm>
          <a:prstGeom prst="rect">
            <a:avLst/>
          </a:prstGeom>
        </p:spPr>
        <p:txBody>
          <a:bodyPr lIns="0" tIns="0" rIns="0" bIns="0" rtlCol="0" anchor="t">
            <a:spAutoFit/>
          </a:bodyPr>
          <a:lstStyle/>
          <a:p>
            <a:pPr>
              <a:lnSpc>
                <a:spcPts val="2799"/>
              </a:lnSpc>
              <a:spcBef>
                <a:spcPct val="0"/>
              </a:spcBef>
            </a:pPr>
            <a:r>
              <a:rPr lang="en-US" sz="1999">
                <a:solidFill>
                  <a:srgbClr val="FFFFFF"/>
                </a:solidFill>
                <a:latin typeface="Poppins Bold"/>
              </a:rPr>
              <a:t>Promote Campus Culture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grpSp>
        <p:nvGrpSpPr>
          <p:cNvPr id="2" name="Group 2"/>
          <p:cNvGrpSpPr/>
          <p:nvPr/>
        </p:nvGrpSpPr>
        <p:grpSpPr>
          <a:xfrm>
            <a:off x="413128" y="418698"/>
            <a:ext cx="17461745" cy="9449604"/>
            <a:chOff x="0" y="0"/>
            <a:chExt cx="5906812" cy="3196533"/>
          </a:xfrm>
        </p:grpSpPr>
        <p:sp>
          <p:nvSpPr>
            <p:cNvPr id="3" name="Freeform 3"/>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grpSp>
        <p:nvGrpSpPr>
          <p:cNvPr id="4" name="Group 4"/>
          <p:cNvGrpSpPr>
            <a:grpSpLocks noChangeAspect="1"/>
          </p:cNvGrpSpPr>
          <p:nvPr/>
        </p:nvGrpSpPr>
        <p:grpSpPr>
          <a:xfrm>
            <a:off x="1028700" y="2494843"/>
            <a:ext cx="6763457" cy="6763457"/>
            <a:chOff x="0" y="0"/>
            <a:chExt cx="3282950" cy="3282950"/>
          </a:xfrm>
        </p:grpSpPr>
        <p:sp>
          <p:nvSpPr>
            <p:cNvPr id="5" name="Freeform 5"/>
            <p:cNvSpPr/>
            <p:nvPr/>
          </p:nvSpPr>
          <p:spPr>
            <a:xfrm>
              <a:off x="0" y="0"/>
              <a:ext cx="3282950" cy="3282950"/>
            </a:xfrm>
            <a:custGeom>
              <a:avLst/>
              <a:gdLst/>
              <a:ahLst/>
              <a:cxnLst/>
              <a:rect l="l" t="t" r="r" b="b"/>
              <a:pathLst>
                <a:path w="3282950" h="3282950">
                  <a:moveTo>
                    <a:pt x="0" y="0"/>
                  </a:moveTo>
                  <a:lnTo>
                    <a:pt x="2532380" y="0"/>
                  </a:lnTo>
                  <a:cubicBezTo>
                    <a:pt x="2946400" y="0"/>
                    <a:pt x="3282950" y="336550"/>
                    <a:pt x="3282950" y="750570"/>
                  </a:cubicBezTo>
                  <a:lnTo>
                    <a:pt x="3282950" y="750570"/>
                  </a:lnTo>
                  <a:lnTo>
                    <a:pt x="3282950" y="3282950"/>
                  </a:lnTo>
                  <a:lnTo>
                    <a:pt x="3282950" y="3282950"/>
                  </a:lnTo>
                  <a:lnTo>
                    <a:pt x="0" y="3282950"/>
                  </a:lnTo>
                  <a:lnTo>
                    <a:pt x="0" y="3282950"/>
                  </a:lnTo>
                  <a:lnTo>
                    <a:pt x="0" y="0"/>
                  </a:lnTo>
                  <a:lnTo>
                    <a:pt x="0" y="0"/>
                  </a:lnTo>
                  <a:close/>
                </a:path>
              </a:pathLst>
            </a:custGeom>
            <a:blipFill>
              <a:blip r:embed="rId2"/>
              <a:stretch>
                <a:fillRect l="-62500" r="-62500"/>
              </a:stretch>
            </a:blipFill>
          </p:spPr>
        </p:sp>
      </p:grpSp>
      <p:sp>
        <p:nvSpPr>
          <p:cNvPr id="6" name="Freeform 6"/>
          <p:cNvSpPr/>
          <p:nvPr/>
        </p:nvSpPr>
        <p:spPr>
          <a:xfrm rot="5400000">
            <a:off x="17259300" y="7200900"/>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7475136" y="2177821"/>
            <a:ext cx="634043" cy="634043"/>
          </a:xfrm>
          <a:custGeom>
            <a:avLst/>
            <a:gdLst/>
            <a:ahLst/>
            <a:cxnLst/>
            <a:rect l="l" t="t" r="r" b="b"/>
            <a:pathLst>
              <a:path w="634043" h="634043">
                <a:moveTo>
                  <a:pt x="0" y="0"/>
                </a:moveTo>
                <a:lnTo>
                  <a:pt x="634043" y="0"/>
                </a:lnTo>
                <a:lnTo>
                  <a:pt x="634043" y="634043"/>
                </a:lnTo>
                <a:lnTo>
                  <a:pt x="0" y="6340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9704520" y="2371018"/>
            <a:ext cx="7554780" cy="1038225"/>
          </a:xfrm>
          <a:prstGeom prst="rect">
            <a:avLst/>
          </a:prstGeom>
        </p:spPr>
        <p:txBody>
          <a:bodyPr lIns="0" tIns="0" rIns="0" bIns="0" rtlCol="0" anchor="t">
            <a:spAutoFit/>
          </a:bodyPr>
          <a:lstStyle/>
          <a:p>
            <a:pPr>
              <a:lnSpc>
                <a:spcPts val="8400"/>
              </a:lnSpc>
              <a:spcBef>
                <a:spcPct val="0"/>
              </a:spcBef>
            </a:pPr>
            <a:r>
              <a:rPr lang="en-US" sz="6000">
                <a:solidFill>
                  <a:srgbClr val="F3BE66"/>
                </a:solidFill>
                <a:latin typeface="Inter Bold"/>
              </a:rPr>
              <a:t>IMPLEMENTATION</a:t>
            </a:r>
          </a:p>
        </p:txBody>
      </p:sp>
      <p:sp>
        <p:nvSpPr>
          <p:cNvPr id="9" name="TextBox 9"/>
          <p:cNvSpPr txBox="1"/>
          <p:nvPr/>
        </p:nvSpPr>
        <p:spPr>
          <a:xfrm>
            <a:off x="9704520" y="3716293"/>
            <a:ext cx="6688970" cy="3530600"/>
          </a:xfrm>
          <a:prstGeom prst="rect">
            <a:avLst/>
          </a:prstGeom>
        </p:spPr>
        <p:txBody>
          <a:bodyPr lIns="0" tIns="0" rIns="0" bIns="0" rtlCol="0" anchor="t">
            <a:spAutoFit/>
          </a:bodyPr>
          <a:lstStyle/>
          <a:p>
            <a:pPr marL="431797" lvl="1" indent="-215899">
              <a:lnSpc>
                <a:spcPts val="2799"/>
              </a:lnSpc>
              <a:buFont typeface="Arial"/>
              <a:buChar char="•"/>
            </a:pPr>
            <a:r>
              <a:rPr lang="en-US" sz="1999">
                <a:solidFill>
                  <a:srgbClr val="FFFFFF"/>
                </a:solidFill>
                <a:latin typeface="Poppins"/>
              </a:rPr>
              <a:t>Admin has access to upload events.</a:t>
            </a:r>
          </a:p>
          <a:p>
            <a:pPr marL="431797" lvl="1" indent="-215899">
              <a:lnSpc>
                <a:spcPts val="2799"/>
              </a:lnSpc>
              <a:buFont typeface="Arial"/>
              <a:buChar char="•"/>
            </a:pPr>
            <a:r>
              <a:rPr lang="en-US" sz="1999">
                <a:solidFill>
                  <a:srgbClr val="FFFFFF"/>
                </a:solidFill>
                <a:latin typeface="Poppins"/>
              </a:rPr>
              <a:t>Allow admin to upload relevant images for each event.</a:t>
            </a:r>
          </a:p>
          <a:p>
            <a:pPr marL="431797" lvl="1" indent="-215899">
              <a:lnSpc>
                <a:spcPts val="2799"/>
              </a:lnSpc>
              <a:buFont typeface="Arial"/>
              <a:buChar char="•"/>
            </a:pPr>
            <a:r>
              <a:rPr lang="en-US" sz="1999">
                <a:solidFill>
                  <a:srgbClr val="FFFFFF"/>
                </a:solidFill>
                <a:latin typeface="Poppins"/>
              </a:rPr>
              <a:t>User-friendly layout for easy navigation</a:t>
            </a:r>
          </a:p>
          <a:p>
            <a:pPr marL="431797" lvl="1" indent="-215899">
              <a:lnSpc>
                <a:spcPts val="2799"/>
              </a:lnSpc>
              <a:buFont typeface="Arial"/>
              <a:buChar char="•"/>
            </a:pPr>
            <a:r>
              <a:rPr lang="en-US" sz="1999">
                <a:solidFill>
                  <a:srgbClr val="FFFFFF"/>
                </a:solidFill>
                <a:latin typeface="Poppins"/>
              </a:rPr>
              <a:t>User has access to explore and view events.</a:t>
            </a:r>
          </a:p>
          <a:p>
            <a:pPr marL="431797" lvl="1" indent="-215899">
              <a:lnSpc>
                <a:spcPts val="2799"/>
              </a:lnSpc>
              <a:buFont typeface="Arial"/>
              <a:buChar char="•"/>
            </a:pPr>
            <a:r>
              <a:rPr lang="en-US" sz="1999">
                <a:solidFill>
                  <a:srgbClr val="FFFFFF"/>
                </a:solidFill>
                <a:latin typeface="Poppins"/>
              </a:rPr>
              <a:t>User can select an event for more information.</a:t>
            </a:r>
          </a:p>
          <a:p>
            <a:pPr marL="431797" lvl="1" indent="-215899">
              <a:lnSpc>
                <a:spcPts val="2799"/>
              </a:lnSpc>
              <a:buFont typeface="Arial"/>
              <a:buChar char="•"/>
            </a:pPr>
            <a:r>
              <a:rPr lang="en-US" sz="1999">
                <a:solidFill>
                  <a:srgbClr val="FFFFFF"/>
                </a:solidFill>
                <a:latin typeface="Poppins"/>
              </a:rPr>
              <a:t>Display details such as date,department in which event was conducted, description.</a:t>
            </a:r>
          </a:p>
          <a:p>
            <a:pPr marL="431797" lvl="1" indent="-215899">
              <a:lnSpc>
                <a:spcPts val="2799"/>
              </a:lnSpc>
              <a:buFont typeface="Arial"/>
              <a:buChar char="•"/>
            </a:pPr>
            <a:r>
              <a:rPr lang="en-US" sz="1999">
                <a:solidFill>
                  <a:srgbClr val="FFFFFF"/>
                </a:solidFill>
                <a:latin typeface="Poppins"/>
              </a:rPr>
              <a:t>Showcase a gallery of images related to the event.</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grpSp>
        <p:nvGrpSpPr>
          <p:cNvPr id="2" name="Group 2"/>
          <p:cNvGrpSpPr/>
          <p:nvPr/>
        </p:nvGrpSpPr>
        <p:grpSpPr>
          <a:xfrm>
            <a:off x="413128" y="418698"/>
            <a:ext cx="17461745" cy="9449604"/>
            <a:chOff x="0" y="0"/>
            <a:chExt cx="5906812" cy="3196533"/>
          </a:xfrm>
        </p:grpSpPr>
        <p:sp>
          <p:nvSpPr>
            <p:cNvPr id="3" name="Freeform 3"/>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id="4" name="Freeform 4"/>
          <p:cNvSpPr/>
          <p:nvPr/>
        </p:nvSpPr>
        <p:spPr>
          <a:xfrm rot="5400000">
            <a:off x="16822779" y="442204"/>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7475136" y="2177821"/>
            <a:ext cx="634043" cy="634043"/>
          </a:xfrm>
          <a:custGeom>
            <a:avLst/>
            <a:gdLst/>
            <a:ahLst/>
            <a:cxnLst/>
            <a:rect l="l" t="t" r="r" b="b"/>
            <a:pathLst>
              <a:path w="634043" h="634043">
                <a:moveTo>
                  <a:pt x="0" y="0"/>
                </a:moveTo>
                <a:lnTo>
                  <a:pt x="634043" y="0"/>
                </a:lnTo>
                <a:lnTo>
                  <a:pt x="634043" y="634043"/>
                </a:lnTo>
                <a:lnTo>
                  <a:pt x="0" y="6340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028700" y="3361704"/>
            <a:ext cx="12800683" cy="5896596"/>
          </a:xfrm>
          <a:custGeom>
            <a:avLst/>
            <a:gdLst/>
            <a:ahLst/>
            <a:cxnLst/>
            <a:rect l="l" t="t" r="r" b="b"/>
            <a:pathLst>
              <a:path w="12800683" h="5896596">
                <a:moveTo>
                  <a:pt x="0" y="0"/>
                </a:moveTo>
                <a:lnTo>
                  <a:pt x="12800683" y="0"/>
                </a:lnTo>
                <a:lnTo>
                  <a:pt x="12800683" y="5896596"/>
                </a:lnTo>
                <a:lnTo>
                  <a:pt x="0" y="5896596"/>
                </a:lnTo>
                <a:lnTo>
                  <a:pt x="0" y="0"/>
                </a:lnTo>
                <a:close/>
              </a:path>
            </a:pathLst>
          </a:custGeom>
          <a:blipFill>
            <a:blip r:embed="rId6"/>
            <a:stretch>
              <a:fillRect l="-945" r="-945"/>
            </a:stretch>
          </a:blipFill>
        </p:spPr>
      </p:sp>
      <p:sp>
        <p:nvSpPr>
          <p:cNvPr id="7" name="TextBox 7"/>
          <p:cNvSpPr txBox="1"/>
          <p:nvPr/>
        </p:nvSpPr>
        <p:spPr>
          <a:xfrm>
            <a:off x="12177192" y="1290726"/>
            <a:ext cx="3834765" cy="887095"/>
          </a:xfrm>
          <a:prstGeom prst="rect">
            <a:avLst/>
          </a:prstGeom>
        </p:spPr>
        <p:txBody>
          <a:bodyPr lIns="0" tIns="0" rIns="0" bIns="0" rtlCol="0" anchor="t">
            <a:spAutoFit/>
          </a:bodyPr>
          <a:lstStyle/>
          <a:p>
            <a:pPr marL="0" lvl="0" indent="0" algn="ctr">
              <a:lnSpc>
                <a:spcPts val="7279"/>
              </a:lnSpc>
              <a:spcBef>
                <a:spcPct val="0"/>
              </a:spcBef>
            </a:pPr>
            <a:r>
              <a:rPr lang="en-US" sz="5199">
                <a:solidFill>
                  <a:srgbClr val="F7F7F5"/>
                </a:solidFill>
                <a:latin typeface="Canva Sans Bold"/>
              </a:rPr>
              <a:t>HOMEPAGE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grpSp>
        <p:nvGrpSpPr>
          <p:cNvPr id="2" name="Group 2"/>
          <p:cNvGrpSpPr/>
          <p:nvPr/>
        </p:nvGrpSpPr>
        <p:grpSpPr>
          <a:xfrm>
            <a:off x="413128" y="418698"/>
            <a:ext cx="17461745" cy="9449604"/>
            <a:chOff x="0" y="0"/>
            <a:chExt cx="5906812" cy="3196533"/>
          </a:xfrm>
        </p:grpSpPr>
        <p:sp>
          <p:nvSpPr>
            <p:cNvPr id="3" name="Freeform 3"/>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id="4" name="Freeform 4"/>
          <p:cNvSpPr/>
          <p:nvPr/>
        </p:nvSpPr>
        <p:spPr>
          <a:xfrm rot="5400000">
            <a:off x="17259300" y="7200900"/>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7475136" y="2177821"/>
            <a:ext cx="634043" cy="634043"/>
          </a:xfrm>
          <a:custGeom>
            <a:avLst/>
            <a:gdLst/>
            <a:ahLst/>
            <a:cxnLst/>
            <a:rect l="l" t="t" r="r" b="b"/>
            <a:pathLst>
              <a:path w="634043" h="634043">
                <a:moveTo>
                  <a:pt x="0" y="0"/>
                </a:moveTo>
                <a:lnTo>
                  <a:pt x="634043" y="0"/>
                </a:lnTo>
                <a:lnTo>
                  <a:pt x="634043" y="634043"/>
                </a:lnTo>
                <a:lnTo>
                  <a:pt x="0" y="6340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3809337" y="3053871"/>
            <a:ext cx="13449963" cy="6204429"/>
          </a:xfrm>
          <a:custGeom>
            <a:avLst/>
            <a:gdLst/>
            <a:ahLst/>
            <a:cxnLst/>
            <a:rect l="l" t="t" r="r" b="b"/>
            <a:pathLst>
              <a:path w="13449963" h="6204429">
                <a:moveTo>
                  <a:pt x="0" y="0"/>
                </a:moveTo>
                <a:lnTo>
                  <a:pt x="13449963" y="0"/>
                </a:lnTo>
                <a:lnTo>
                  <a:pt x="13449963" y="6204429"/>
                </a:lnTo>
                <a:lnTo>
                  <a:pt x="0" y="6204429"/>
                </a:lnTo>
                <a:lnTo>
                  <a:pt x="0" y="0"/>
                </a:lnTo>
                <a:close/>
              </a:path>
            </a:pathLst>
          </a:custGeom>
          <a:blipFill>
            <a:blip r:embed="rId6"/>
            <a:stretch>
              <a:fillRect/>
            </a:stretch>
          </a:blipFill>
        </p:spPr>
      </p:sp>
      <p:sp>
        <p:nvSpPr>
          <p:cNvPr id="7" name="TextBox 7"/>
          <p:cNvSpPr txBox="1"/>
          <p:nvPr/>
        </p:nvSpPr>
        <p:spPr>
          <a:xfrm>
            <a:off x="1777773" y="1290726"/>
            <a:ext cx="4063127" cy="887095"/>
          </a:xfrm>
          <a:prstGeom prst="rect">
            <a:avLst/>
          </a:prstGeom>
        </p:spPr>
        <p:txBody>
          <a:bodyPr lIns="0" tIns="0" rIns="0" bIns="0" rtlCol="0" anchor="t">
            <a:spAutoFit/>
          </a:bodyPr>
          <a:lstStyle/>
          <a:p>
            <a:pPr marL="0" lvl="0" indent="0" algn="ctr">
              <a:lnSpc>
                <a:spcPts val="7279"/>
              </a:lnSpc>
              <a:spcBef>
                <a:spcPct val="0"/>
              </a:spcBef>
            </a:pPr>
            <a:r>
              <a:rPr lang="en-US" sz="5199">
                <a:solidFill>
                  <a:srgbClr val="F7F7F5"/>
                </a:solidFill>
                <a:latin typeface="Canva Sans Bold"/>
              </a:rPr>
              <a:t>LOGIN PAGE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3D1D66"/>
        </a:solidFill>
        <a:effectLst/>
      </p:bgPr>
    </p:bg>
    <p:spTree>
      <p:nvGrpSpPr>
        <p:cNvPr id="1" name=""/>
        <p:cNvGrpSpPr/>
        <p:nvPr/>
      </p:nvGrpSpPr>
      <p:grpSpPr>
        <a:xfrm>
          <a:off x="0" y="0"/>
          <a:ext cx="0" cy="0"/>
          <a:chOff x="0" y="0"/>
          <a:chExt cx="0" cy="0"/>
        </a:xfrm>
      </p:grpSpPr>
      <p:grpSp>
        <p:nvGrpSpPr>
          <p:cNvPr id="2" name="Group 2"/>
          <p:cNvGrpSpPr/>
          <p:nvPr/>
        </p:nvGrpSpPr>
        <p:grpSpPr>
          <a:xfrm>
            <a:off x="413128" y="418698"/>
            <a:ext cx="17461745" cy="9449604"/>
            <a:chOff x="0" y="0"/>
            <a:chExt cx="5906812" cy="3196533"/>
          </a:xfrm>
        </p:grpSpPr>
        <p:sp>
          <p:nvSpPr>
            <p:cNvPr id="3" name="Freeform 3"/>
            <p:cNvSpPr/>
            <p:nvPr/>
          </p:nvSpPr>
          <p:spPr>
            <a:xfrm>
              <a:off x="0" y="0"/>
              <a:ext cx="5906812" cy="3196533"/>
            </a:xfrm>
            <a:custGeom>
              <a:avLst/>
              <a:gdLst/>
              <a:ahLst/>
              <a:cxnLst/>
              <a:rect l="l" t="t" r="r" b="b"/>
              <a:pathLst>
                <a:path w="5906812" h="3196533">
                  <a:moveTo>
                    <a:pt x="5782352" y="3196533"/>
                  </a:moveTo>
                  <a:lnTo>
                    <a:pt x="124460" y="3196533"/>
                  </a:lnTo>
                  <a:cubicBezTo>
                    <a:pt x="55880" y="3196533"/>
                    <a:pt x="0" y="3140653"/>
                    <a:pt x="0" y="3072073"/>
                  </a:cubicBezTo>
                  <a:lnTo>
                    <a:pt x="0" y="124460"/>
                  </a:lnTo>
                  <a:cubicBezTo>
                    <a:pt x="0" y="55880"/>
                    <a:pt x="55880" y="0"/>
                    <a:pt x="124460" y="0"/>
                  </a:cubicBezTo>
                  <a:lnTo>
                    <a:pt x="5782352" y="0"/>
                  </a:lnTo>
                  <a:cubicBezTo>
                    <a:pt x="5850932" y="0"/>
                    <a:pt x="5906812" y="55880"/>
                    <a:pt x="5906812" y="124460"/>
                  </a:cubicBezTo>
                  <a:lnTo>
                    <a:pt x="5906812" y="3072073"/>
                  </a:lnTo>
                  <a:cubicBezTo>
                    <a:pt x="5906812" y="3140653"/>
                    <a:pt x="5850932" y="3196533"/>
                    <a:pt x="5782352" y="3196533"/>
                  </a:cubicBezTo>
                  <a:close/>
                </a:path>
              </a:pathLst>
            </a:custGeom>
            <a:solidFill>
              <a:srgbClr val="FFFFFF">
                <a:alpha val="2745"/>
              </a:srgbClr>
            </a:solidFill>
          </p:spPr>
        </p:sp>
      </p:grpSp>
      <p:sp>
        <p:nvSpPr>
          <p:cNvPr id="4" name="Freeform 4"/>
          <p:cNvSpPr/>
          <p:nvPr/>
        </p:nvSpPr>
        <p:spPr>
          <a:xfrm rot="5400000">
            <a:off x="17245012" y="1149121"/>
            <a:ext cx="2057400" cy="2057400"/>
          </a:xfrm>
          <a:custGeom>
            <a:avLst/>
            <a:gdLst/>
            <a:ahLst/>
            <a:cxnLst/>
            <a:rect l="l" t="t" r="r" b="b"/>
            <a:pathLst>
              <a:path w="2057400" h="2057400">
                <a:moveTo>
                  <a:pt x="0" y="0"/>
                </a:moveTo>
                <a:lnTo>
                  <a:pt x="2057400" y="0"/>
                </a:lnTo>
                <a:lnTo>
                  <a:pt x="2057400"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7475136" y="2177821"/>
            <a:ext cx="634043" cy="634043"/>
          </a:xfrm>
          <a:custGeom>
            <a:avLst/>
            <a:gdLst/>
            <a:ahLst/>
            <a:cxnLst/>
            <a:rect l="l" t="t" r="r" b="b"/>
            <a:pathLst>
              <a:path w="634043" h="634043">
                <a:moveTo>
                  <a:pt x="0" y="0"/>
                </a:moveTo>
                <a:lnTo>
                  <a:pt x="634043" y="0"/>
                </a:lnTo>
                <a:lnTo>
                  <a:pt x="634043" y="634043"/>
                </a:lnTo>
                <a:lnTo>
                  <a:pt x="0" y="6340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028700" y="2957017"/>
            <a:ext cx="13427565" cy="6301283"/>
          </a:xfrm>
          <a:custGeom>
            <a:avLst/>
            <a:gdLst/>
            <a:ahLst/>
            <a:cxnLst/>
            <a:rect l="l" t="t" r="r" b="b"/>
            <a:pathLst>
              <a:path w="13427565" h="6301283">
                <a:moveTo>
                  <a:pt x="0" y="0"/>
                </a:moveTo>
                <a:lnTo>
                  <a:pt x="13427565" y="0"/>
                </a:lnTo>
                <a:lnTo>
                  <a:pt x="13427565" y="6301283"/>
                </a:lnTo>
                <a:lnTo>
                  <a:pt x="0" y="6301283"/>
                </a:lnTo>
                <a:lnTo>
                  <a:pt x="0" y="0"/>
                </a:lnTo>
                <a:close/>
              </a:path>
            </a:pathLst>
          </a:custGeom>
          <a:blipFill>
            <a:blip r:embed="rId6"/>
            <a:stretch>
              <a:fillRect/>
            </a:stretch>
          </a:blipFill>
        </p:spPr>
      </p:sp>
      <p:sp>
        <p:nvSpPr>
          <p:cNvPr id="7" name="TextBox 7"/>
          <p:cNvSpPr txBox="1"/>
          <p:nvPr/>
        </p:nvSpPr>
        <p:spPr>
          <a:xfrm>
            <a:off x="11478772" y="1290726"/>
            <a:ext cx="5231606" cy="887095"/>
          </a:xfrm>
          <a:prstGeom prst="rect">
            <a:avLst/>
          </a:prstGeom>
        </p:spPr>
        <p:txBody>
          <a:bodyPr lIns="0" tIns="0" rIns="0" bIns="0" rtlCol="0" anchor="t">
            <a:spAutoFit/>
          </a:bodyPr>
          <a:lstStyle/>
          <a:p>
            <a:pPr marL="0" lvl="0" indent="0" algn="ctr">
              <a:lnSpc>
                <a:spcPts val="7279"/>
              </a:lnSpc>
              <a:spcBef>
                <a:spcPct val="0"/>
              </a:spcBef>
            </a:pPr>
            <a:r>
              <a:rPr lang="en-US" sz="5199">
                <a:solidFill>
                  <a:srgbClr val="F7F7F5"/>
                </a:solidFill>
                <a:latin typeface="Canva Sans Bold"/>
              </a:rPr>
              <a:t>EVENT SECTION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TotalTime>
  <Words>539</Words>
  <Application>Microsoft Office PowerPoint</Application>
  <PresentationFormat>Custom</PresentationFormat>
  <Paragraphs>57</Paragraphs>
  <Slides>14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Poppins Bold</vt:lpstr>
      <vt:lpstr>Inter Bold</vt:lpstr>
      <vt:lpstr>Poppins</vt:lpstr>
      <vt:lpstr>Poppins Italics</vt:lpstr>
      <vt:lpstr>Canva Sans</vt:lpstr>
      <vt:lpstr>Canva Sans Bold</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Futuristic Metaverse Presentation</dc:title>
  <dc:creator>Manish Jadhav</dc:creator>
  <cp:lastModifiedBy>Manish Jadhav</cp:lastModifiedBy>
  <cp:revision>6</cp:revision>
  <dcterms:created xsi:type="dcterms:W3CDTF">2006-08-16T00:00:00Z</dcterms:created>
  <dcterms:modified xsi:type="dcterms:W3CDTF">2023-06-02T05:19:20Z</dcterms:modified>
  <dc:identifier>DAFkLwD60jo</dc:identifier>
</cp:coreProperties>
</file>